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7" r:id="rId20"/>
    <p:sldId id="278" r:id="rId21"/>
    <p:sldId id="280" r:id="rId22"/>
    <p:sldId id="281" r:id="rId23"/>
    <p:sldId id="279" r:id="rId24"/>
    <p:sldId id="275" r:id="rId25"/>
    <p:sldId id="283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190079-7DF5-4209-9DAC-83E6254E10B2}" v="1134" dt="2024-03-05T04:42:58.571"/>
    <p1510:client id="{C1B73FDC-2C6D-48F1-AC6B-6F21F5C8BCAF}" v="1908" dt="2024-03-03T13:17:24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75" d="100"/>
          <a:sy n="75" d="100"/>
        </p:scale>
        <p:origin x="103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 seoukHyeoun" userId="e278d791281aa376" providerId="Windows Live" clId="Web-{C1B73FDC-2C6D-48F1-AC6B-6F21F5C8BCAF}"/>
    <pc:docChg chg="addSld modSld addMainMaster delMainMaster">
      <pc:chgData name="Cho seoukHyeoun" userId="e278d791281aa376" providerId="Windows Live" clId="Web-{C1B73FDC-2C6D-48F1-AC6B-6F21F5C8BCAF}" dt="2024-03-03T13:17:24.894" v="2163" actId="14100"/>
      <pc:docMkLst>
        <pc:docMk/>
      </pc:docMkLst>
      <pc:sldChg chg="addSp delSp modSp mod modClrScheme delDesignElem chgLayout">
        <pc:chgData name="Cho seoukHyeoun" userId="e278d791281aa376" providerId="Windows Live" clId="Web-{C1B73FDC-2C6D-48F1-AC6B-6F21F5C8BCAF}" dt="2024-03-03T06:14:38.509" v="1763"/>
        <pc:sldMkLst>
          <pc:docMk/>
          <pc:sldMk cId="3569210928" sldId="256"/>
        </pc:sldMkLst>
        <pc:spChg chg="mod ord">
          <ac:chgData name="Cho seoukHyeoun" userId="e278d791281aa376" providerId="Windows Live" clId="Web-{C1B73FDC-2C6D-48F1-AC6B-6F21F5C8BCAF}" dt="2024-03-03T06:14:38.509" v="1763"/>
          <ac:spMkLst>
            <pc:docMk/>
            <pc:sldMk cId="3569210928" sldId="256"/>
            <ac:spMk id="2" creationId="{00000000-0000-0000-0000-000000000000}"/>
          </ac:spMkLst>
        </pc:spChg>
        <pc:spChg chg="mod ord">
          <ac:chgData name="Cho seoukHyeoun" userId="e278d791281aa376" providerId="Windows Live" clId="Web-{C1B73FDC-2C6D-48F1-AC6B-6F21F5C8BCAF}" dt="2024-03-03T06:14:38.509" v="1763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Cho seoukHyeoun" userId="e278d791281aa376" providerId="Windows Live" clId="Web-{C1B73FDC-2C6D-48F1-AC6B-6F21F5C8BCAF}" dt="2024-03-03T06:14:38.509" v="1763"/>
          <ac:spMkLst>
            <pc:docMk/>
            <pc:sldMk cId="3569210928" sldId="256"/>
            <ac:spMk id="7" creationId="{1C520CBD-F82E-44E4-BDA5-128716AD79C8}"/>
          </ac:spMkLst>
        </pc:spChg>
        <pc:spChg chg="add del">
          <ac:chgData name="Cho seoukHyeoun" userId="e278d791281aa376" providerId="Windows Live" clId="Web-{C1B73FDC-2C6D-48F1-AC6B-6F21F5C8BCAF}" dt="2024-03-03T06:14:38.509" v="1763"/>
          <ac:spMkLst>
            <pc:docMk/>
            <pc:sldMk cId="3569210928" sldId="256"/>
            <ac:spMk id="8" creationId="{4618AE32-A526-42FC-A854-732740BD38DA}"/>
          </ac:spMkLst>
        </pc:spChg>
        <pc:spChg chg="add">
          <ac:chgData name="Cho seoukHyeoun" userId="e278d791281aa376" providerId="Windows Live" clId="Web-{C1B73FDC-2C6D-48F1-AC6B-6F21F5C8BCAF}" dt="2024-03-03T06:14:38.509" v="1763"/>
          <ac:spMkLst>
            <pc:docMk/>
            <pc:sldMk cId="3569210928" sldId="256"/>
            <ac:spMk id="10" creationId="{BE268116-E2A7-4F98-8812-192B4975E49B}"/>
          </ac:spMkLst>
        </pc:spChg>
        <pc:spChg chg="add">
          <ac:chgData name="Cho seoukHyeoun" userId="e278d791281aa376" providerId="Windows Live" clId="Web-{C1B73FDC-2C6D-48F1-AC6B-6F21F5C8BCAF}" dt="2024-03-03T06:14:38.509" v="1763"/>
          <ac:spMkLst>
            <pc:docMk/>
            <pc:sldMk cId="3569210928" sldId="256"/>
            <ac:spMk id="17" creationId="{FBEFFA83-BC6D-4CD2-A2BA-98AD67423BF2}"/>
          </ac:spMkLst>
        </pc:spChg>
        <pc:spChg chg="add">
          <ac:chgData name="Cho seoukHyeoun" userId="e278d791281aa376" providerId="Windows Live" clId="Web-{C1B73FDC-2C6D-48F1-AC6B-6F21F5C8BCAF}" dt="2024-03-03T06:14:38.509" v="1763"/>
          <ac:spMkLst>
            <pc:docMk/>
            <pc:sldMk cId="3569210928" sldId="256"/>
            <ac:spMk id="19" creationId="{AB5696BF-D495-4CAC-AA8A-4EBFF2C32A55}"/>
          </ac:spMkLst>
        </pc:spChg>
        <pc:spChg chg="del">
          <ac:chgData name="Cho seoukHyeoun" userId="e278d791281aa376" providerId="Windows Live" clId="Web-{C1B73FDC-2C6D-48F1-AC6B-6F21F5C8BCAF}" dt="2024-03-03T06:14:01.368" v="1759"/>
          <ac:spMkLst>
            <pc:docMk/>
            <pc:sldMk cId="3569210928" sldId="256"/>
            <ac:spMk id="117" creationId="{58789E63-C78D-4210-8A38-DD6FB3B6BACD}"/>
          </ac:spMkLst>
        </pc:spChg>
        <pc:spChg chg="del">
          <ac:chgData name="Cho seoukHyeoun" userId="e278d791281aa376" providerId="Windows Live" clId="Web-{C1B73FDC-2C6D-48F1-AC6B-6F21F5C8BCAF}" dt="2024-03-03T06:14:01.368" v="1759"/>
          <ac:spMkLst>
            <pc:docMk/>
            <pc:sldMk cId="3569210928" sldId="256"/>
            <ac:spMk id="119" creationId="{933BD51B-53C3-4AA2-8BD3-AFDF9E98BA46}"/>
          </ac:spMkLst>
        </pc:spChg>
        <pc:grpChg chg="del">
          <ac:chgData name="Cho seoukHyeoun" userId="e278d791281aa376" providerId="Windows Live" clId="Web-{C1B73FDC-2C6D-48F1-AC6B-6F21F5C8BCAF}" dt="2024-03-03T06:14:01.368" v="1759"/>
          <ac:grpSpMkLst>
            <pc:docMk/>
            <pc:sldMk cId="3569210928" sldId="256"/>
            <ac:grpSpMk id="121" creationId="{C94FD3EC-1310-4AD0-9781-ECB252862C7E}"/>
          </ac:grpSpMkLst>
        </pc:grpChg>
        <pc:picChg chg="mod ord">
          <ac:chgData name="Cho seoukHyeoun" userId="e278d791281aa376" providerId="Windows Live" clId="Web-{C1B73FDC-2C6D-48F1-AC6B-6F21F5C8BCAF}" dt="2024-03-03T06:14:38.509" v="1763"/>
          <ac:picMkLst>
            <pc:docMk/>
            <pc:sldMk cId="3569210928" sldId="256"/>
            <ac:picMk id="4" creationId="{05246E64-DC4C-1812-9172-0929778DD795}"/>
          </ac:picMkLst>
        </pc:picChg>
        <pc:cxnChg chg="add del">
          <ac:chgData name="Cho seoukHyeoun" userId="e278d791281aa376" providerId="Windows Live" clId="Web-{C1B73FDC-2C6D-48F1-AC6B-6F21F5C8BCAF}" dt="2024-03-03T06:14:38.509" v="1763"/>
          <ac:cxnSpMkLst>
            <pc:docMk/>
            <pc:sldMk cId="3569210928" sldId="256"/>
            <ac:cxnSpMk id="6" creationId="{77AB95BF-57D0-4E49-9EF2-408B47C8D40D}"/>
          </ac:cxnSpMkLst>
        </pc:cxnChg>
        <pc:cxnChg chg="add">
          <ac:chgData name="Cho seoukHyeoun" userId="e278d791281aa376" providerId="Windows Live" clId="Web-{C1B73FDC-2C6D-48F1-AC6B-6F21F5C8BCAF}" dt="2024-03-03T06:14:38.509" v="1763"/>
          <ac:cxnSpMkLst>
            <pc:docMk/>
            <pc:sldMk cId="3569210928" sldId="256"/>
            <ac:cxnSpMk id="15" creationId="{73D8893D-DEBE-4F67-901F-166F75E9C6E7}"/>
          </ac:cxnSpMkLst>
        </pc:cxnChg>
      </pc:sldChg>
      <pc:sldChg chg="addSp delSp modSp mod setBg modClrScheme delDesignElem chgLayout">
        <pc:chgData name="Cho seoukHyeoun" userId="e278d791281aa376" providerId="Windows Live" clId="Web-{C1B73FDC-2C6D-48F1-AC6B-6F21F5C8BCAF}" dt="2024-03-03T06:14:49.853" v="1764"/>
        <pc:sldMkLst>
          <pc:docMk/>
          <pc:sldMk cId="903651294" sldId="257"/>
        </pc:sldMkLst>
        <pc:spChg chg="mod ord">
          <ac:chgData name="Cho seoukHyeoun" userId="e278d791281aa376" providerId="Windows Live" clId="Web-{C1B73FDC-2C6D-48F1-AC6B-6F21F5C8BCAF}" dt="2024-03-03T06:14:49.853" v="1764"/>
          <ac:spMkLst>
            <pc:docMk/>
            <pc:sldMk cId="903651294" sldId="257"/>
            <ac:spMk id="2" creationId="{066A60D1-E14B-2214-0A65-D34E3591B90E}"/>
          </ac:spMkLst>
        </pc:spChg>
        <pc:spChg chg="mod ord">
          <ac:chgData name="Cho seoukHyeoun" userId="e278d791281aa376" providerId="Windows Live" clId="Web-{C1B73FDC-2C6D-48F1-AC6B-6F21F5C8BCAF}" dt="2024-03-03T06:14:49.853" v="1764"/>
          <ac:spMkLst>
            <pc:docMk/>
            <pc:sldMk cId="903651294" sldId="257"/>
            <ac:spMk id="3" creationId="{612FB0D2-1C1A-7269-8FB2-B77CDE916BE7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903651294" sldId="257"/>
            <ac:spMk id="9" creationId="{11AC88F6-55CB-496B-8AD8-9ABD2E6E3BFA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903651294" sldId="257"/>
            <ac:spMk id="11" creationId="{F1FA5EE8-8FDF-4249-8FBE-5EE4A41B3168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903651294" sldId="257"/>
            <ac:spMk id="13" creationId="{969239DF-EAA4-47C3-B4E3-79C6BCB243F5}"/>
          </ac:spMkLst>
        </pc:spChg>
        <pc:grpChg chg="add del">
          <ac:chgData name="Cho seoukHyeoun" userId="e278d791281aa376" providerId="Windows Live" clId="Web-{C1B73FDC-2C6D-48F1-AC6B-6F21F5C8BCAF}" dt="2024-03-03T06:14:01.368" v="1759"/>
          <ac:grpSpMkLst>
            <pc:docMk/>
            <pc:sldMk cId="903651294" sldId="257"/>
            <ac:grpSpMk id="15" creationId="{7B873598-A5D6-4515-841C-9AB0108004F8}"/>
          </ac:grpSpMkLst>
        </pc:grpChg>
        <pc:picChg chg="add mod modCrop">
          <ac:chgData name="Cho seoukHyeoun" userId="e278d791281aa376" providerId="Windows Live" clId="Web-{C1B73FDC-2C6D-48F1-AC6B-6F21F5C8BCAF}" dt="2024-03-03T06:14:49.853" v="1764"/>
          <ac:picMkLst>
            <pc:docMk/>
            <pc:sldMk cId="903651294" sldId="257"/>
            <ac:picMk id="4" creationId="{C666A91C-FDBF-F192-64CF-A231982BA3BE}"/>
          </ac:picMkLst>
        </pc:picChg>
      </pc:sldChg>
      <pc:sldChg chg="addSp delSp modSp mod setBg modClrScheme delDesignElem chgLayout">
        <pc:chgData name="Cho seoukHyeoun" userId="e278d791281aa376" providerId="Windows Live" clId="Web-{C1B73FDC-2C6D-48F1-AC6B-6F21F5C8BCAF}" dt="2024-03-03T06:14:58.307" v="1765"/>
        <pc:sldMkLst>
          <pc:docMk/>
          <pc:sldMk cId="847105297" sldId="258"/>
        </pc:sldMkLst>
        <pc:spChg chg="mod ord">
          <ac:chgData name="Cho seoukHyeoun" userId="e278d791281aa376" providerId="Windows Live" clId="Web-{C1B73FDC-2C6D-48F1-AC6B-6F21F5C8BCAF}" dt="2024-03-03T06:14:58.307" v="1765"/>
          <ac:spMkLst>
            <pc:docMk/>
            <pc:sldMk cId="847105297" sldId="258"/>
            <ac:spMk id="2" creationId="{C4E7C679-624C-5DB0-6810-CDCE4E1E4B63}"/>
          </ac:spMkLst>
        </pc:spChg>
        <pc:spChg chg="mod ord">
          <ac:chgData name="Cho seoukHyeoun" userId="e278d791281aa376" providerId="Windows Live" clId="Web-{C1B73FDC-2C6D-48F1-AC6B-6F21F5C8BCAF}" dt="2024-03-03T06:14:58.307" v="1765"/>
          <ac:spMkLst>
            <pc:docMk/>
            <pc:sldMk cId="847105297" sldId="258"/>
            <ac:spMk id="3" creationId="{B520D2EF-7E3E-C947-4059-1A9DECD155AB}"/>
          </ac:spMkLst>
        </pc:spChg>
        <pc:spChg chg="add del">
          <ac:chgData name="Cho seoukHyeoun" userId="e278d791281aa376" providerId="Windows Live" clId="Web-{C1B73FDC-2C6D-48F1-AC6B-6F21F5C8BCAF}" dt="2024-03-03T06:09:25.456" v="1701"/>
          <ac:spMkLst>
            <pc:docMk/>
            <pc:sldMk cId="847105297" sldId="258"/>
            <ac:spMk id="8" creationId="{9FF4A234-29BA-4B70-BFC0-64FBB64F2A7B}"/>
          </ac:spMkLst>
        </pc:spChg>
        <pc:spChg chg="add del">
          <ac:chgData name="Cho seoukHyeoun" userId="e278d791281aa376" providerId="Windows Live" clId="Web-{C1B73FDC-2C6D-48F1-AC6B-6F21F5C8BCAF}" dt="2024-03-03T06:09:25.456" v="1701"/>
          <ac:spMkLst>
            <pc:docMk/>
            <pc:sldMk cId="847105297" sldId="258"/>
            <ac:spMk id="10" creationId="{7FF62AAC-1C5B-406E-8F1E-5B0FD8E9D6E4}"/>
          </ac:spMkLst>
        </pc:spChg>
        <pc:spChg chg="add">
          <ac:chgData name="Cho seoukHyeoun" userId="e278d791281aa376" providerId="Windows Live" clId="Web-{C1B73FDC-2C6D-48F1-AC6B-6F21F5C8BCAF}" dt="2024-03-03T06:14:58.307" v="1765"/>
          <ac:spMkLst>
            <pc:docMk/>
            <pc:sldMk cId="847105297" sldId="258"/>
            <ac:spMk id="11" creationId="{154480E5-678B-478F-9170-46502C5FB3E3}"/>
          </ac:spMkLst>
        </pc:spChg>
        <pc:spChg chg="add del">
          <ac:chgData name="Cho seoukHyeoun" userId="e278d791281aa376" providerId="Windows Live" clId="Web-{C1B73FDC-2C6D-48F1-AC6B-6F21F5C8BCAF}" dt="2024-03-03T06:09:25.456" v="1701"/>
          <ac:spMkLst>
            <pc:docMk/>
            <pc:sldMk cId="847105297" sldId="258"/>
            <ac:spMk id="12" creationId="{EC2268EF-1ED3-4797-8355-F5078CB18B33}"/>
          </ac:spMkLst>
        </pc:spChg>
        <pc:spChg chg="add">
          <ac:chgData name="Cho seoukHyeoun" userId="e278d791281aa376" providerId="Windows Live" clId="Web-{C1B73FDC-2C6D-48F1-AC6B-6F21F5C8BCAF}" dt="2024-03-03T06:14:58.307" v="1765"/>
          <ac:spMkLst>
            <pc:docMk/>
            <pc:sldMk cId="847105297" sldId="258"/>
            <ac:spMk id="13" creationId="{B598D875-841B-47A7-B4C8-237DBCE2FBC7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847105297" sldId="258"/>
            <ac:spMk id="102" creationId="{9FF4A234-29BA-4B70-BFC0-64FBB64F2A7B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847105297" sldId="258"/>
            <ac:spMk id="103" creationId="{EC2268EF-1ED3-4797-8355-F5078CB18B33}"/>
          </ac:spMkLst>
        </pc:spChg>
        <pc:grpChg chg="add del">
          <ac:chgData name="Cho seoukHyeoun" userId="e278d791281aa376" providerId="Windows Live" clId="Web-{C1B73FDC-2C6D-48F1-AC6B-6F21F5C8BCAF}" dt="2024-03-03T06:09:25.456" v="1701"/>
          <ac:grpSpMkLst>
            <pc:docMk/>
            <pc:sldMk cId="847105297" sldId="258"/>
            <ac:grpSpMk id="14" creationId="{5CCCD93E-51C6-47E1-8405-8D870E6B524B}"/>
          </ac:grpSpMkLst>
        </pc:grpChg>
        <pc:grpChg chg="add del">
          <ac:chgData name="Cho seoukHyeoun" userId="e278d791281aa376" providerId="Windows Live" clId="Web-{C1B73FDC-2C6D-48F1-AC6B-6F21F5C8BCAF}" dt="2024-03-03T06:14:01.368" v="1759"/>
          <ac:grpSpMkLst>
            <pc:docMk/>
            <pc:sldMk cId="847105297" sldId="258"/>
            <ac:grpSpMk id="104" creationId="{82A54BA0-BEFE-4BA5-A3C1-FE85FE03E820}"/>
          </ac:grpSpMkLst>
        </pc:grpChg>
        <pc:picChg chg="add">
          <ac:chgData name="Cho seoukHyeoun" userId="e278d791281aa376" providerId="Windows Live" clId="Web-{C1B73FDC-2C6D-48F1-AC6B-6F21F5C8BCAF}" dt="2024-03-03T06:14:58.307" v="1765"/>
          <ac:picMkLst>
            <pc:docMk/>
            <pc:sldMk cId="847105297" sldId="258"/>
            <ac:picMk id="5" creationId="{FB9BDC83-99B3-54E0-EAE9-C4AB0FB9D0C1}"/>
          </ac:picMkLst>
        </pc:picChg>
        <pc:cxnChg chg="add">
          <ac:chgData name="Cho seoukHyeoun" userId="e278d791281aa376" providerId="Windows Live" clId="Web-{C1B73FDC-2C6D-48F1-AC6B-6F21F5C8BCAF}" dt="2024-03-03T06:14:58.307" v="1765"/>
          <ac:cxnSpMkLst>
            <pc:docMk/>
            <pc:sldMk cId="847105297" sldId="258"/>
            <ac:cxnSpMk id="9" creationId="{E9F7CBA9-9D9B-479F-AAB5-BF785971CD85}"/>
          </ac:cxnSpMkLst>
        </pc:cxnChg>
      </pc:sldChg>
      <pc:sldChg chg="addSp delSp modSp mod setBg modClrScheme delDesignElem chgLayout">
        <pc:chgData name="Cho seoukHyeoun" userId="e278d791281aa376" providerId="Windows Live" clId="Web-{C1B73FDC-2C6D-48F1-AC6B-6F21F5C8BCAF}" dt="2024-03-03T06:15:05.604" v="1766"/>
        <pc:sldMkLst>
          <pc:docMk/>
          <pc:sldMk cId="280960231" sldId="259"/>
        </pc:sldMkLst>
        <pc:spChg chg="mod ord">
          <ac:chgData name="Cho seoukHyeoun" userId="e278d791281aa376" providerId="Windows Live" clId="Web-{C1B73FDC-2C6D-48F1-AC6B-6F21F5C8BCAF}" dt="2024-03-03T06:15:05.604" v="1766"/>
          <ac:spMkLst>
            <pc:docMk/>
            <pc:sldMk cId="280960231" sldId="259"/>
            <ac:spMk id="2" creationId="{C4E7C679-624C-5DB0-6810-CDCE4E1E4B63}"/>
          </ac:spMkLst>
        </pc:spChg>
        <pc:spChg chg="add del mod">
          <ac:chgData name="Cho seoukHyeoun" userId="e278d791281aa376" providerId="Windows Live" clId="Web-{C1B73FDC-2C6D-48F1-AC6B-6F21F5C8BCAF}" dt="2024-03-03T06:10:42.239" v="1715"/>
          <ac:spMkLst>
            <pc:docMk/>
            <pc:sldMk cId="280960231" sldId="259"/>
            <ac:spMk id="3" creationId="{B520D2EF-7E3E-C947-4059-1A9DECD155AB}"/>
          </ac:spMkLst>
        </pc:spChg>
        <pc:spChg chg="add del">
          <ac:chgData name="Cho seoukHyeoun" userId="e278d791281aa376" providerId="Windows Live" clId="Web-{C1B73FDC-2C6D-48F1-AC6B-6F21F5C8BCAF}" dt="2024-03-03T06:10:21.817" v="1710"/>
          <ac:spMkLst>
            <pc:docMk/>
            <pc:sldMk cId="280960231" sldId="259"/>
            <ac:spMk id="8" creationId="{9FF4A234-29BA-4B70-BFC0-64FBB64F2A7B}"/>
          </ac:spMkLst>
        </pc:spChg>
        <pc:spChg chg="add del">
          <ac:chgData name="Cho seoukHyeoun" userId="e278d791281aa376" providerId="Windows Live" clId="Web-{C1B73FDC-2C6D-48F1-AC6B-6F21F5C8BCAF}" dt="2024-03-03T06:09:56.754" v="1704"/>
          <ac:spMkLst>
            <pc:docMk/>
            <pc:sldMk cId="280960231" sldId="259"/>
            <ac:spMk id="9" creationId="{11AC88F6-55CB-496B-8AD8-9ABD2E6E3BFA}"/>
          </ac:spMkLst>
        </pc:spChg>
        <pc:spChg chg="add del">
          <ac:chgData name="Cho seoukHyeoun" userId="e278d791281aa376" providerId="Windows Live" clId="Web-{C1B73FDC-2C6D-48F1-AC6B-6F21F5C8BCAF}" dt="2024-03-03T06:10:21.817" v="1710"/>
          <ac:spMkLst>
            <pc:docMk/>
            <pc:sldMk cId="280960231" sldId="259"/>
            <ac:spMk id="10" creationId="{9C67262A-6EF1-49ED-B8DE-DDD3E580425A}"/>
          </ac:spMkLst>
        </pc:spChg>
        <pc:spChg chg="add del">
          <ac:chgData name="Cho seoukHyeoun" userId="e278d791281aa376" providerId="Windows Live" clId="Web-{C1B73FDC-2C6D-48F1-AC6B-6F21F5C8BCAF}" dt="2024-03-03T06:09:56.754" v="1704"/>
          <ac:spMkLst>
            <pc:docMk/>
            <pc:sldMk cId="280960231" sldId="259"/>
            <ac:spMk id="11" creationId="{969239DF-EAA4-47C3-B4E3-79C6BCB243F5}"/>
          </ac:spMkLst>
        </pc:spChg>
        <pc:spChg chg="add del">
          <ac:chgData name="Cho seoukHyeoun" userId="e278d791281aa376" providerId="Windows Live" clId="Web-{C1B73FDC-2C6D-48F1-AC6B-6F21F5C8BCAF}" dt="2024-03-03T06:10:21.817" v="1710"/>
          <ac:spMkLst>
            <pc:docMk/>
            <pc:sldMk cId="280960231" sldId="259"/>
            <ac:spMk id="12" creationId="{97492946-B39C-4250-B4C8-D82A2504372F}"/>
          </ac:spMkLst>
        </pc:spChg>
        <pc:spChg chg="add del">
          <ac:chgData name="Cho seoukHyeoun" userId="e278d791281aa376" providerId="Windows Live" clId="Web-{C1B73FDC-2C6D-48F1-AC6B-6F21F5C8BCAF}" dt="2024-03-03T06:10:21.817" v="1710"/>
          <ac:spMkLst>
            <pc:docMk/>
            <pc:sldMk cId="280960231" sldId="259"/>
            <ac:spMk id="14" creationId="{B30D69F3-F5DC-4D65-B4AF-733FF6D50D43}"/>
          </ac:spMkLst>
        </pc:spChg>
        <pc:spChg chg="add del">
          <ac:chgData name="Cho seoukHyeoun" userId="e278d791281aa376" providerId="Windows Live" clId="Web-{C1B73FDC-2C6D-48F1-AC6B-6F21F5C8BCAF}" dt="2024-03-03T06:10:09.238" v="1706"/>
          <ac:spMkLst>
            <pc:docMk/>
            <pc:sldMk cId="280960231" sldId="259"/>
            <ac:spMk id="72" creationId="{9FF4A234-29BA-4B70-BFC0-64FBB64F2A7B}"/>
          </ac:spMkLst>
        </pc:spChg>
        <pc:spChg chg="add del">
          <ac:chgData name="Cho seoukHyeoun" userId="e278d791281aa376" providerId="Windows Live" clId="Web-{C1B73FDC-2C6D-48F1-AC6B-6F21F5C8BCAF}" dt="2024-03-03T06:10:09.238" v="1706"/>
          <ac:spMkLst>
            <pc:docMk/>
            <pc:sldMk cId="280960231" sldId="259"/>
            <ac:spMk id="73" creationId="{CDA16EB2-8F47-4759-A206-DA4D0FF38EDF}"/>
          </ac:spMkLst>
        </pc:spChg>
        <pc:spChg chg="add del">
          <ac:chgData name="Cho seoukHyeoun" userId="e278d791281aa376" providerId="Windows Live" clId="Web-{C1B73FDC-2C6D-48F1-AC6B-6F21F5C8BCAF}" dt="2024-03-03T06:10:28.786" v="1712"/>
          <ac:spMkLst>
            <pc:docMk/>
            <pc:sldMk cId="280960231" sldId="259"/>
            <ac:spMk id="161" creationId="{B4CE0640-B5AC-420F-A979-4701983D46CE}"/>
          </ac:spMkLst>
        </pc:spChg>
        <pc:spChg chg="add del">
          <ac:chgData name="Cho seoukHyeoun" userId="e278d791281aa376" providerId="Windows Live" clId="Web-{C1B73FDC-2C6D-48F1-AC6B-6F21F5C8BCAF}" dt="2024-03-03T06:10:21.817" v="1710"/>
          <ac:spMkLst>
            <pc:docMk/>
            <pc:sldMk cId="280960231" sldId="259"/>
            <ac:spMk id="163" creationId="{B520D2EF-7E3E-C947-4059-1A9DECD155AB}"/>
          </ac:spMkLst>
        </pc:spChg>
        <pc:spChg chg="add del">
          <ac:chgData name="Cho seoukHyeoun" userId="e278d791281aa376" providerId="Windows Live" clId="Web-{C1B73FDC-2C6D-48F1-AC6B-6F21F5C8BCAF}" dt="2024-03-03T06:10:21.817" v="1710"/>
          <ac:spMkLst>
            <pc:docMk/>
            <pc:sldMk cId="280960231" sldId="259"/>
            <ac:spMk id="164" creationId="{869C3428-7E23-4E31-828E-09F276DACD22}"/>
          </ac:spMkLst>
        </pc:spChg>
        <pc:spChg chg="add del">
          <ac:chgData name="Cho seoukHyeoun" userId="e278d791281aa376" providerId="Windows Live" clId="Web-{C1B73FDC-2C6D-48F1-AC6B-6F21F5C8BCAF}" dt="2024-03-03T06:10:28.786" v="1712"/>
          <ac:spMkLst>
            <pc:docMk/>
            <pc:sldMk cId="280960231" sldId="259"/>
            <ac:spMk id="170" creationId="{368CBA64-7743-4C5C-83B8-655DE14502ED}"/>
          </ac:spMkLst>
        </pc:spChg>
        <pc:spChg chg="add del">
          <ac:chgData name="Cho seoukHyeoun" userId="e278d791281aa376" providerId="Windows Live" clId="Web-{C1B73FDC-2C6D-48F1-AC6B-6F21F5C8BCAF}" dt="2024-03-03T06:10:28.786" v="1712"/>
          <ac:spMkLst>
            <pc:docMk/>
            <pc:sldMk cId="280960231" sldId="259"/>
            <ac:spMk id="181" creationId="{B520D2EF-7E3E-C947-4059-1A9DECD155AB}"/>
          </ac:spMkLst>
        </pc:spChg>
        <pc:spChg chg="add del">
          <ac:chgData name="Cho seoukHyeoun" userId="e278d791281aa376" providerId="Windows Live" clId="Web-{C1B73FDC-2C6D-48F1-AC6B-6F21F5C8BCAF}" dt="2024-03-03T06:10:42.208" v="1714"/>
          <ac:spMkLst>
            <pc:docMk/>
            <pc:sldMk cId="280960231" sldId="259"/>
            <ac:spMk id="183" creationId="{11AC88F6-55CB-496B-8AD8-9ABD2E6E3BFA}"/>
          </ac:spMkLst>
        </pc:spChg>
        <pc:spChg chg="add del">
          <ac:chgData name="Cho seoukHyeoun" userId="e278d791281aa376" providerId="Windows Live" clId="Web-{C1B73FDC-2C6D-48F1-AC6B-6F21F5C8BCAF}" dt="2024-03-03T06:10:42.208" v="1714"/>
          <ac:spMkLst>
            <pc:docMk/>
            <pc:sldMk cId="280960231" sldId="259"/>
            <ac:spMk id="184" creationId="{6F53D3C3-F24F-4317-98B6-A05ECD30445C}"/>
          </ac:spMkLst>
        </pc:spChg>
        <pc:spChg chg="add del">
          <ac:chgData name="Cho seoukHyeoun" userId="e278d791281aa376" providerId="Windows Live" clId="Web-{C1B73FDC-2C6D-48F1-AC6B-6F21F5C8BCAF}" dt="2024-03-03T06:10:42.208" v="1714"/>
          <ac:spMkLst>
            <pc:docMk/>
            <pc:sldMk cId="280960231" sldId="259"/>
            <ac:spMk id="186" creationId="{B520D2EF-7E3E-C947-4059-1A9DECD155AB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280960231" sldId="259"/>
            <ac:spMk id="188" creationId="{9FF4A234-29BA-4B70-BFC0-64FBB64F2A7B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280960231" sldId="259"/>
            <ac:spMk id="189" creationId="{CDA16EB2-8F47-4759-A206-DA4D0FF38EDF}"/>
          </ac:spMkLst>
        </pc:spChg>
        <pc:grpChg chg="add del">
          <ac:chgData name="Cho seoukHyeoun" userId="e278d791281aa376" providerId="Windows Live" clId="Web-{C1B73FDC-2C6D-48F1-AC6B-6F21F5C8BCAF}" dt="2024-03-03T06:09:56.754" v="1704"/>
          <ac:grpSpMkLst>
            <pc:docMk/>
            <pc:sldMk cId="280960231" sldId="259"/>
            <ac:grpSpMk id="13" creationId="{3389B237-4CAB-4403-A95C-C04D71F4B420}"/>
          </ac:grpSpMkLst>
        </pc:grpChg>
        <pc:grpChg chg="add del">
          <ac:chgData name="Cho seoukHyeoun" userId="e278d791281aa376" providerId="Windows Live" clId="Web-{C1B73FDC-2C6D-48F1-AC6B-6F21F5C8BCAF}" dt="2024-03-03T06:10:21.817" v="1710"/>
          <ac:grpSpMkLst>
            <pc:docMk/>
            <pc:sldMk cId="280960231" sldId="259"/>
            <ac:grpSpMk id="16" creationId="{7C3FF339-0C9A-4139-9C80-B154CB1E68FD}"/>
          </ac:grpSpMkLst>
        </pc:grpChg>
        <pc:grpChg chg="add del">
          <ac:chgData name="Cho seoukHyeoun" userId="e278d791281aa376" providerId="Windows Live" clId="Web-{C1B73FDC-2C6D-48F1-AC6B-6F21F5C8BCAF}" dt="2024-03-03T06:10:28.786" v="1712"/>
          <ac:grpSpMkLst>
            <pc:docMk/>
            <pc:sldMk cId="280960231" sldId="259"/>
            <ac:grpSpMk id="85" creationId="{9E420B60-EB39-4544-87CE-09C5D7DE30C7}"/>
          </ac:grpSpMkLst>
        </pc:grpChg>
        <pc:grpChg chg="add del">
          <ac:chgData name="Cho seoukHyeoun" userId="e278d791281aa376" providerId="Windows Live" clId="Web-{C1B73FDC-2C6D-48F1-AC6B-6F21F5C8BCAF}" dt="2024-03-03T06:10:28.786" v="1712"/>
          <ac:grpSpMkLst>
            <pc:docMk/>
            <pc:sldMk cId="280960231" sldId="259"/>
            <ac:grpSpMk id="171" creationId="{12153040-1C1F-4962-9E5D-0793F73FC5CB}"/>
          </ac:grpSpMkLst>
        </pc:grpChg>
        <pc:graphicFrameChg chg="add del">
          <ac:chgData name="Cho seoukHyeoun" userId="e278d791281aa376" providerId="Windows Live" clId="Web-{C1B73FDC-2C6D-48F1-AC6B-6F21F5C8BCAF}" dt="2024-03-03T06:10:09.238" v="1706"/>
          <ac:graphicFrameMkLst>
            <pc:docMk/>
            <pc:sldMk cId="280960231" sldId="259"/>
            <ac:graphicFrameMk id="74" creationId="{42B7A95A-994C-557B-3EE3-E365532E01CF}"/>
          </ac:graphicFrameMkLst>
        </pc:graphicFrameChg>
        <pc:graphicFrameChg chg="add del">
          <ac:chgData name="Cho seoukHyeoun" userId="e278d791281aa376" providerId="Windows Live" clId="Web-{C1B73FDC-2C6D-48F1-AC6B-6F21F5C8BCAF}" dt="2024-03-03T06:10:15.879" v="1708"/>
          <ac:graphicFrameMkLst>
            <pc:docMk/>
            <pc:sldMk cId="280960231" sldId="259"/>
            <ac:graphicFrameMk id="76" creationId="{F3BAADEF-37ED-6640-9D6C-0FA07914ED4D}"/>
          </ac:graphicFrameMkLst>
        </pc:graphicFrameChg>
        <pc:graphicFrameChg chg="add mod ord modGraphic">
          <ac:chgData name="Cho seoukHyeoun" userId="e278d791281aa376" providerId="Windows Live" clId="Web-{C1B73FDC-2C6D-48F1-AC6B-6F21F5C8BCAF}" dt="2024-03-03T06:15:05.604" v="1766"/>
          <ac:graphicFrameMkLst>
            <pc:docMk/>
            <pc:sldMk cId="280960231" sldId="259"/>
            <ac:graphicFrameMk id="190" creationId="{42B7A95A-994C-557B-3EE3-E365532E01CF}"/>
          </ac:graphicFrameMkLst>
        </pc:graphicFrameChg>
        <pc:picChg chg="add del">
          <ac:chgData name="Cho seoukHyeoun" userId="e278d791281aa376" providerId="Windows Live" clId="Web-{C1B73FDC-2C6D-48F1-AC6B-6F21F5C8BCAF}" dt="2024-03-03T06:09:56.754" v="1704"/>
          <ac:picMkLst>
            <pc:docMk/>
            <pc:sldMk cId="280960231" sldId="259"/>
            <ac:picMk id="5" creationId="{26FF7025-8D6D-07FA-0A5B-79DFDA8300D7}"/>
          </ac:picMkLst>
        </pc:picChg>
        <pc:picChg chg="add del">
          <ac:chgData name="Cho seoukHyeoun" userId="e278d791281aa376" providerId="Windows Live" clId="Web-{C1B73FDC-2C6D-48F1-AC6B-6F21F5C8BCAF}" dt="2024-03-03T06:10:42.208" v="1714"/>
          <ac:picMkLst>
            <pc:docMk/>
            <pc:sldMk cId="280960231" sldId="259"/>
            <ac:picMk id="185" creationId="{27BBFE9B-D896-5083-A1C7-9DBF562B6245}"/>
          </ac:picMkLst>
        </pc:picChg>
      </pc:sldChg>
      <pc:sldChg chg="addSp delSp modSp new mod setBg modClrScheme delDesignElem chgLayout">
        <pc:chgData name="Cho seoukHyeoun" userId="e278d791281aa376" providerId="Windows Live" clId="Web-{C1B73FDC-2C6D-48F1-AC6B-6F21F5C8BCAF}" dt="2024-03-03T06:15:10.369" v="1767"/>
        <pc:sldMkLst>
          <pc:docMk/>
          <pc:sldMk cId="3980759157" sldId="260"/>
        </pc:sldMkLst>
        <pc:spChg chg="add del mod ord">
          <ac:chgData name="Cho seoukHyeoun" userId="e278d791281aa376" providerId="Windows Live" clId="Web-{C1B73FDC-2C6D-48F1-AC6B-6F21F5C8BCAF}" dt="2024-03-03T06:15:10.369" v="1767"/>
          <ac:spMkLst>
            <pc:docMk/>
            <pc:sldMk cId="3980759157" sldId="260"/>
            <ac:spMk id="2" creationId="{D63C4E39-7611-7B5B-135C-29AF2986DF2E}"/>
          </ac:spMkLst>
        </pc:spChg>
        <pc:spChg chg="add del mod ord">
          <ac:chgData name="Cho seoukHyeoun" userId="e278d791281aa376" providerId="Windows Live" clId="Web-{C1B73FDC-2C6D-48F1-AC6B-6F21F5C8BCAF}" dt="2024-03-03T06:15:10.369" v="1767"/>
          <ac:spMkLst>
            <pc:docMk/>
            <pc:sldMk cId="3980759157" sldId="260"/>
            <ac:spMk id="3" creationId="{C6040723-F1C9-9F2E-17D9-E88335CDDF97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3980759157" sldId="260"/>
            <ac:spMk id="9" creationId="{11AC88F6-55CB-496B-8AD8-9ABD2E6E3BFA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3980759157" sldId="260"/>
            <ac:spMk id="11" creationId="{F1FA5EE8-8FDF-4249-8FBE-5EE4A41B3168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3980759157" sldId="260"/>
            <ac:spMk id="13" creationId="{969239DF-EAA4-47C3-B4E3-79C6BCB243F5}"/>
          </ac:spMkLst>
        </pc:spChg>
        <pc:grpChg chg="add del">
          <ac:chgData name="Cho seoukHyeoun" userId="e278d791281aa376" providerId="Windows Live" clId="Web-{C1B73FDC-2C6D-48F1-AC6B-6F21F5C8BCAF}" dt="2024-03-03T06:14:01.368" v="1759"/>
          <ac:grpSpMkLst>
            <pc:docMk/>
            <pc:sldMk cId="3980759157" sldId="260"/>
            <ac:grpSpMk id="15" creationId="{7B873598-A5D6-4515-841C-9AB0108004F8}"/>
          </ac:grpSpMkLst>
        </pc:grpChg>
        <pc:picChg chg="add mod">
          <ac:chgData name="Cho seoukHyeoun" userId="e278d791281aa376" providerId="Windows Live" clId="Web-{C1B73FDC-2C6D-48F1-AC6B-6F21F5C8BCAF}" dt="2024-03-03T06:15:10.369" v="1767"/>
          <ac:picMkLst>
            <pc:docMk/>
            <pc:sldMk cId="3980759157" sldId="260"/>
            <ac:picMk id="4" creationId="{BE44BF85-ADBD-1F27-2325-F17551D21074}"/>
          </ac:picMkLst>
        </pc:picChg>
      </pc:sldChg>
      <pc:sldChg chg="addSp delSp modSp new mod setBg modClrScheme delDesignElem chgLayout">
        <pc:chgData name="Cho seoukHyeoun" userId="e278d791281aa376" providerId="Windows Live" clId="Web-{C1B73FDC-2C6D-48F1-AC6B-6F21F5C8BCAF}" dt="2024-03-03T06:15:39.261" v="1777"/>
        <pc:sldMkLst>
          <pc:docMk/>
          <pc:sldMk cId="377419846" sldId="261"/>
        </pc:sldMkLst>
        <pc:spChg chg="mod ord">
          <ac:chgData name="Cho seoukHyeoun" userId="e278d791281aa376" providerId="Windows Live" clId="Web-{C1B73FDC-2C6D-48F1-AC6B-6F21F5C8BCAF}" dt="2024-03-03T06:15:39.261" v="1777"/>
          <ac:spMkLst>
            <pc:docMk/>
            <pc:sldMk cId="377419846" sldId="261"/>
            <ac:spMk id="2" creationId="{885CBD6A-8A87-0C51-E966-15C452184A24}"/>
          </ac:spMkLst>
        </pc:spChg>
        <pc:spChg chg="add del mod">
          <ac:chgData name="Cho seoukHyeoun" userId="e278d791281aa376" providerId="Windows Live" clId="Web-{C1B73FDC-2C6D-48F1-AC6B-6F21F5C8BCAF}" dt="2024-03-03T06:12:53.288" v="1744"/>
          <ac:spMkLst>
            <pc:docMk/>
            <pc:sldMk cId="377419846" sldId="261"/>
            <ac:spMk id="3" creationId="{83B9B1F6-31D6-FE26-7DB6-DB2B3C92CE4D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377419846" sldId="261"/>
            <ac:spMk id="8" creationId="{9FF4A234-29BA-4B70-BFC0-64FBB64F2A7B}"/>
          </ac:spMkLst>
        </pc:spChg>
        <pc:spChg chg="add del">
          <ac:chgData name="Cho seoukHyeoun" userId="e278d791281aa376" providerId="Windows Live" clId="Web-{C1B73FDC-2C6D-48F1-AC6B-6F21F5C8BCAF}" dt="2024-03-03T06:12:40.585" v="1735"/>
          <ac:spMkLst>
            <pc:docMk/>
            <pc:sldMk cId="377419846" sldId="261"/>
            <ac:spMk id="9" creationId="{9FF4A234-29BA-4B70-BFC0-64FBB64F2A7B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377419846" sldId="261"/>
            <ac:spMk id="10" creationId="{7FF62AAC-1C5B-406E-8F1E-5B0FD8E9D6E4}"/>
          </ac:spMkLst>
        </pc:spChg>
        <pc:spChg chg="add del">
          <ac:chgData name="Cho seoukHyeoun" userId="e278d791281aa376" providerId="Windows Live" clId="Web-{C1B73FDC-2C6D-48F1-AC6B-6F21F5C8BCAF}" dt="2024-03-03T06:12:43.085" v="1737"/>
          <ac:spMkLst>
            <pc:docMk/>
            <pc:sldMk cId="377419846" sldId="261"/>
            <ac:spMk id="11" creationId="{9FF4A234-29BA-4B70-BFC0-64FBB64F2A7B}"/>
          </ac:spMkLst>
        </pc:spChg>
        <pc:spChg chg="add del">
          <ac:chgData name="Cho seoukHyeoun" userId="e278d791281aa376" providerId="Windows Live" clId="Web-{C1B73FDC-2C6D-48F1-AC6B-6F21F5C8BCAF}" dt="2024-03-03T06:12:45.523" v="1739"/>
          <ac:spMkLst>
            <pc:docMk/>
            <pc:sldMk cId="377419846" sldId="261"/>
            <ac:spMk id="14" creationId="{9FF4A234-29BA-4B70-BFC0-64FBB64F2A7B}"/>
          </ac:spMkLst>
        </pc:spChg>
        <pc:spChg chg="add del">
          <ac:chgData name="Cho seoukHyeoun" userId="e278d791281aa376" providerId="Windows Live" clId="Web-{C1B73FDC-2C6D-48F1-AC6B-6F21F5C8BCAF}" dt="2024-03-03T06:12:48.038" v="1741"/>
          <ac:spMkLst>
            <pc:docMk/>
            <pc:sldMk cId="377419846" sldId="261"/>
            <ac:spMk id="17" creationId="{9FF4A234-29BA-4B70-BFC0-64FBB64F2A7B}"/>
          </ac:spMkLst>
        </pc:spChg>
        <pc:spChg chg="add del">
          <ac:chgData name="Cho seoukHyeoun" userId="e278d791281aa376" providerId="Windows Live" clId="Web-{C1B73FDC-2C6D-48F1-AC6B-6F21F5C8BCAF}" dt="2024-03-03T06:12:53.257" v="1743"/>
          <ac:spMkLst>
            <pc:docMk/>
            <pc:sldMk cId="377419846" sldId="261"/>
            <ac:spMk id="119" creationId="{4080BC15-6F3E-4EDC-BB73-20706F743138}"/>
          </ac:spMkLst>
        </pc:spChg>
        <pc:spChg chg="add del">
          <ac:chgData name="Cho seoukHyeoun" userId="e278d791281aa376" providerId="Windows Live" clId="Web-{C1B73FDC-2C6D-48F1-AC6B-6F21F5C8BCAF}" dt="2024-03-03T06:14:01.368" v="1759"/>
          <ac:spMkLst>
            <pc:docMk/>
            <pc:sldMk cId="377419846" sldId="261"/>
            <ac:spMk id="128" creationId="{EC2268EF-1ED3-4797-8355-F5078CB18B33}"/>
          </ac:spMkLst>
        </pc:spChg>
        <pc:spChg chg="add del mod ord">
          <ac:chgData name="Cho seoukHyeoun" userId="e278d791281aa376" providerId="Windows Live" clId="Web-{C1B73FDC-2C6D-48F1-AC6B-6F21F5C8BCAF}" dt="2024-03-03T06:15:20.854" v="1768"/>
          <ac:spMkLst>
            <pc:docMk/>
            <pc:sldMk cId="377419846" sldId="261"/>
            <ac:spMk id="129" creationId="{83B9B1F6-31D6-FE26-7DB6-DB2B3C92CE4D}"/>
          </ac:spMkLst>
        </pc:spChg>
        <pc:spChg chg="add del">
          <ac:chgData name="Cho seoukHyeoun" userId="e278d791281aa376" providerId="Windows Live" clId="Web-{C1B73FDC-2C6D-48F1-AC6B-6F21F5C8BCAF}" dt="2024-03-03T06:15:39.198" v="1776"/>
          <ac:spMkLst>
            <pc:docMk/>
            <pc:sldMk cId="377419846" sldId="261"/>
            <ac:spMk id="136" creationId="{FB5993E2-C02B-4335-ABA5-D8EC465551E3}"/>
          </ac:spMkLst>
        </pc:spChg>
        <pc:spChg chg="add del">
          <ac:chgData name="Cho seoukHyeoun" userId="e278d791281aa376" providerId="Windows Live" clId="Web-{C1B73FDC-2C6D-48F1-AC6B-6F21F5C8BCAF}" dt="2024-03-03T06:15:39.198" v="1776"/>
          <ac:spMkLst>
            <pc:docMk/>
            <pc:sldMk cId="377419846" sldId="261"/>
            <ac:spMk id="138" creationId="{C0B801A2-5622-4BE8-9AD2-C337A2CD0022}"/>
          </ac:spMkLst>
        </pc:spChg>
        <pc:spChg chg="add del">
          <ac:chgData name="Cho seoukHyeoun" userId="e278d791281aa376" providerId="Windows Live" clId="Web-{C1B73FDC-2C6D-48F1-AC6B-6F21F5C8BCAF}" dt="2024-03-03T06:15:39.198" v="1776"/>
          <ac:spMkLst>
            <pc:docMk/>
            <pc:sldMk cId="377419846" sldId="261"/>
            <ac:spMk id="140" creationId="{B7AF614F-5BC3-4086-99F5-B87C5847A071}"/>
          </ac:spMkLst>
        </pc:spChg>
        <pc:spChg chg="add">
          <ac:chgData name="Cho seoukHyeoun" userId="e278d791281aa376" providerId="Windows Live" clId="Web-{C1B73FDC-2C6D-48F1-AC6B-6F21F5C8BCAF}" dt="2024-03-03T06:15:39.261" v="1777"/>
          <ac:spMkLst>
            <pc:docMk/>
            <pc:sldMk cId="377419846" sldId="261"/>
            <ac:spMk id="142" creationId="{FB5993E2-C02B-4335-ABA5-D8EC465551E3}"/>
          </ac:spMkLst>
        </pc:spChg>
        <pc:spChg chg="add">
          <ac:chgData name="Cho seoukHyeoun" userId="e278d791281aa376" providerId="Windows Live" clId="Web-{C1B73FDC-2C6D-48F1-AC6B-6F21F5C8BCAF}" dt="2024-03-03T06:15:39.261" v="1777"/>
          <ac:spMkLst>
            <pc:docMk/>
            <pc:sldMk cId="377419846" sldId="261"/>
            <ac:spMk id="143" creationId="{C0B801A2-5622-4BE8-9AD2-C337A2CD0022}"/>
          </ac:spMkLst>
        </pc:spChg>
        <pc:spChg chg="add">
          <ac:chgData name="Cho seoukHyeoun" userId="e278d791281aa376" providerId="Windows Live" clId="Web-{C1B73FDC-2C6D-48F1-AC6B-6F21F5C8BCAF}" dt="2024-03-03T06:15:39.261" v="1777"/>
          <ac:spMkLst>
            <pc:docMk/>
            <pc:sldMk cId="377419846" sldId="261"/>
            <ac:spMk id="144" creationId="{B7AF614F-5BC3-4086-99F5-B87C5847A071}"/>
          </ac:spMkLst>
        </pc:spChg>
        <pc:grpChg chg="add del">
          <ac:chgData name="Cho seoukHyeoun" userId="e278d791281aa376" providerId="Windows Live" clId="Web-{C1B73FDC-2C6D-48F1-AC6B-6F21F5C8BCAF}" dt="2024-03-03T06:12:53.257" v="1743"/>
          <ac:grpSpMkLst>
            <pc:docMk/>
            <pc:sldMk cId="377419846" sldId="261"/>
            <ac:grpSpMk id="120" creationId="{4C8A8758-6178-4720-BC90-28C23033FABF}"/>
          </ac:grpSpMkLst>
        </pc:grpChg>
        <pc:grpChg chg="add del">
          <ac:chgData name="Cho seoukHyeoun" userId="e278d791281aa376" providerId="Windows Live" clId="Web-{C1B73FDC-2C6D-48F1-AC6B-6F21F5C8BCAF}" dt="2024-03-03T06:14:01.368" v="1759"/>
          <ac:grpSpMkLst>
            <pc:docMk/>
            <pc:sldMk cId="377419846" sldId="261"/>
            <ac:grpSpMk id="130" creationId="{5CCCD93E-51C6-47E1-8405-8D870E6B524B}"/>
          </ac:grpSpMkLst>
        </pc:grpChg>
        <pc:graphicFrameChg chg="add del">
          <ac:chgData name="Cho seoukHyeoun" userId="e278d791281aa376" providerId="Windows Live" clId="Web-{C1B73FDC-2C6D-48F1-AC6B-6F21F5C8BCAF}" dt="2024-03-03T06:12:40.585" v="1735"/>
          <ac:graphicFrameMkLst>
            <pc:docMk/>
            <pc:sldMk cId="377419846" sldId="261"/>
            <ac:graphicFrameMk id="5" creationId="{37814736-259A-CFB1-9C77-8C1894FC0C2F}"/>
          </ac:graphicFrameMkLst>
        </pc:graphicFrameChg>
        <pc:graphicFrameChg chg="add del">
          <ac:chgData name="Cho seoukHyeoun" userId="e278d791281aa376" providerId="Windows Live" clId="Web-{C1B73FDC-2C6D-48F1-AC6B-6F21F5C8BCAF}" dt="2024-03-03T06:12:43.085" v="1737"/>
          <ac:graphicFrameMkLst>
            <pc:docMk/>
            <pc:sldMk cId="377419846" sldId="261"/>
            <ac:graphicFrameMk id="12" creationId="{5D2D717D-9013-13A7-0212-CACC91F40414}"/>
          </ac:graphicFrameMkLst>
        </pc:graphicFrameChg>
        <pc:graphicFrameChg chg="add del">
          <ac:chgData name="Cho seoukHyeoun" userId="e278d791281aa376" providerId="Windows Live" clId="Web-{C1B73FDC-2C6D-48F1-AC6B-6F21F5C8BCAF}" dt="2024-03-03T06:12:45.523" v="1739"/>
          <ac:graphicFrameMkLst>
            <pc:docMk/>
            <pc:sldMk cId="377419846" sldId="261"/>
            <ac:graphicFrameMk id="15" creationId="{37814736-259A-CFB1-9C77-8C1894FC0C2F}"/>
          </ac:graphicFrameMkLst>
        </pc:graphicFrameChg>
        <pc:graphicFrameChg chg="add del">
          <ac:chgData name="Cho seoukHyeoun" userId="e278d791281aa376" providerId="Windows Live" clId="Web-{C1B73FDC-2C6D-48F1-AC6B-6F21F5C8BCAF}" dt="2024-03-03T06:12:48.038" v="1741"/>
          <ac:graphicFrameMkLst>
            <pc:docMk/>
            <pc:sldMk cId="377419846" sldId="261"/>
            <ac:graphicFrameMk id="18" creationId="{5D2D717D-9013-13A7-0212-CACC91F40414}"/>
          </ac:graphicFrameMkLst>
        </pc:graphicFrameChg>
        <pc:graphicFrameChg chg="add del">
          <ac:chgData name="Cho seoukHyeoun" userId="e278d791281aa376" providerId="Windows Live" clId="Web-{C1B73FDC-2C6D-48F1-AC6B-6F21F5C8BCAF}" dt="2024-03-03T06:12:53.257" v="1743"/>
          <ac:graphicFrameMkLst>
            <pc:docMk/>
            <pc:sldMk cId="377419846" sldId="261"/>
            <ac:graphicFrameMk id="126" creationId="{78EC90A7-528F-4A56-D065-A016E218CF66}"/>
          </ac:graphicFrameMkLst>
        </pc:graphicFrameChg>
        <pc:graphicFrameChg chg="add mod modGraphic">
          <ac:chgData name="Cho seoukHyeoun" userId="e278d791281aa376" providerId="Windows Live" clId="Web-{C1B73FDC-2C6D-48F1-AC6B-6F21F5C8BCAF}" dt="2024-03-03T06:15:39.261" v="1777"/>
          <ac:graphicFrameMkLst>
            <pc:docMk/>
            <pc:sldMk cId="377419846" sldId="261"/>
            <ac:graphicFrameMk id="131" creationId="{2AE65A29-DE19-533C-F0FE-9788F1E1D854}"/>
          </ac:graphicFrameMkLst>
        </pc:graphicFrameChg>
      </pc:sldChg>
      <pc:sldChg chg="addSp delSp modSp new mod modClrScheme chgLayout">
        <pc:chgData name="Cho seoukHyeoun" userId="e278d791281aa376" providerId="Windows Live" clId="Web-{C1B73FDC-2C6D-48F1-AC6B-6F21F5C8BCAF}" dt="2024-03-03T06:18:10.779" v="1801" actId="1076"/>
        <pc:sldMkLst>
          <pc:docMk/>
          <pc:sldMk cId="1958839759" sldId="262"/>
        </pc:sldMkLst>
        <pc:spChg chg="del">
          <ac:chgData name="Cho seoukHyeoun" userId="e278d791281aa376" providerId="Windows Live" clId="Web-{C1B73FDC-2C6D-48F1-AC6B-6F21F5C8BCAF}" dt="2024-03-02T18:15:25.380" v="180"/>
          <ac:spMkLst>
            <pc:docMk/>
            <pc:sldMk cId="1958839759" sldId="262"/>
            <ac:spMk id="2" creationId="{11963270-3BBD-1490-1265-18378604695F}"/>
          </ac:spMkLst>
        </pc:spChg>
        <pc:spChg chg="add mod">
          <ac:chgData name="Cho seoukHyeoun" userId="e278d791281aa376" providerId="Windows Live" clId="Web-{C1B73FDC-2C6D-48F1-AC6B-6F21F5C8BCAF}" dt="2024-03-03T06:17:58.716" v="1798" actId="1076"/>
          <ac:spMkLst>
            <pc:docMk/>
            <pc:sldMk cId="1958839759" sldId="262"/>
            <ac:spMk id="3" creationId="{07581E79-6627-6085-F62A-F87E84DE9290}"/>
          </ac:spMkLst>
        </pc:spChg>
        <pc:spChg chg="del">
          <ac:chgData name="Cho seoukHyeoun" userId="e278d791281aa376" providerId="Windows Live" clId="Web-{C1B73FDC-2C6D-48F1-AC6B-6F21F5C8BCAF}" dt="2024-03-02T18:15:25.380" v="179"/>
          <ac:spMkLst>
            <pc:docMk/>
            <pc:sldMk cId="1958839759" sldId="262"/>
            <ac:spMk id="3" creationId="{E86A2C03-AE81-DEF9-0C26-0ABE46DB30DD}"/>
          </ac:spMkLst>
        </pc:spChg>
        <pc:spChg chg="add mod ord">
          <ac:chgData name="Cho seoukHyeoun" userId="e278d791281aa376" providerId="Windows Live" clId="Web-{C1B73FDC-2C6D-48F1-AC6B-6F21F5C8BCAF}" dt="2024-03-03T06:18:03.045" v="1799" actId="1076"/>
          <ac:spMkLst>
            <pc:docMk/>
            <pc:sldMk cId="1958839759" sldId="262"/>
            <ac:spMk id="7" creationId="{46D46E70-1420-376D-DF20-F3C0A10024FE}"/>
          </ac:spMkLst>
        </pc:spChg>
        <pc:spChg chg="add del mod">
          <ac:chgData name="Cho seoukHyeoun" userId="e278d791281aa376" providerId="Windows Live" clId="Web-{C1B73FDC-2C6D-48F1-AC6B-6F21F5C8BCAF}" dt="2024-03-02T18:20:33.214" v="232"/>
          <ac:spMkLst>
            <pc:docMk/>
            <pc:sldMk cId="1958839759" sldId="262"/>
            <ac:spMk id="9" creationId="{A9C05797-FA9F-E796-9F5C-9116B3BC82C8}"/>
          </ac:spMkLst>
        </pc:spChg>
        <pc:picChg chg="add del mod">
          <ac:chgData name="Cho seoukHyeoun" userId="e278d791281aa376" providerId="Windows Live" clId="Web-{C1B73FDC-2C6D-48F1-AC6B-6F21F5C8BCAF}" dt="2024-03-02T18:19:59.791" v="228"/>
          <ac:picMkLst>
            <pc:docMk/>
            <pc:sldMk cId="1958839759" sldId="262"/>
            <ac:picMk id="4" creationId="{509EFE2E-D24A-5C2F-0181-7EA06C725A53}"/>
          </ac:picMkLst>
        </pc:picChg>
        <pc:picChg chg="add mod ord modCrop">
          <ac:chgData name="Cho seoukHyeoun" userId="e278d791281aa376" providerId="Windows Live" clId="Web-{C1B73FDC-2C6D-48F1-AC6B-6F21F5C8BCAF}" dt="2024-03-03T06:18:07.638" v="1800" actId="1076"/>
          <ac:picMkLst>
            <pc:docMk/>
            <pc:sldMk cId="1958839759" sldId="262"/>
            <ac:picMk id="5" creationId="{28191986-B1C1-D2FD-E7F7-97E4FAE71337}"/>
          </ac:picMkLst>
        </pc:picChg>
        <pc:picChg chg="add mod">
          <ac:chgData name="Cho seoukHyeoun" userId="e278d791281aa376" providerId="Windows Live" clId="Web-{C1B73FDC-2C6D-48F1-AC6B-6F21F5C8BCAF}" dt="2024-03-03T06:18:10.779" v="1801" actId="1076"/>
          <ac:picMkLst>
            <pc:docMk/>
            <pc:sldMk cId="1958839759" sldId="262"/>
            <ac:picMk id="10" creationId="{15798AE9-E64E-A87D-D33F-C41DB3EED8F5}"/>
          </ac:picMkLst>
        </pc:picChg>
      </pc:sldChg>
      <pc:sldChg chg="addSp delSp modSp new mod modClrScheme chgLayout">
        <pc:chgData name="Cho seoukHyeoun" userId="e278d791281aa376" providerId="Windows Live" clId="Web-{C1B73FDC-2C6D-48F1-AC6B-6F21F5C8BCAF}" dt="2024-03-03T06:20:13.063" v="1855" actId="1076"/>
        <pc:sldMkLst>
          <pc:docMk/>
          <pc:sldMk cId="2640417754" sldId="263"/>
        </pc:sldMkLst>
        <pc:spChg chg="del">
          <ac:chgData name="Cho seoukHyeoun" userId="e278d791281aa376" providerId="Windows Live" clId="Web-{C1B73FDC-2C6D-48F1-AC6B-6F21F5C8BCAF}" dt="2024-03-02T18:24:04.717" v="240"/>
          <ac:spMkLst>
            <pc:docMk/>
            <pc:sldMk cId="2640417754" sldId="263"/>
            <ac:spMk id="2" creationId="{BACF8D9D-5A69-857F-2164-20C4CC80C1F9}"/>
          </ac:spMkLst>
        </pc:spChg>
        <pc:spChg chg="del">
          <ac:chgData name="Cho seoukHyeoun" userId="e278d791281aa376" providerId="Windows Live" clId="Web-{C1B73FDC-2C6D-48F1-AC6B-6F21F5C8BCAF}" dt="2024-03-02T18:24:04.717" v="239"/>
          <ac:spMkLst>
            <pc:docMk/>
            <pc:sldMk cId="2640417754" sldId="263"/>
            <ac:spMk id="3" creationId="{ABA45046-9B3A-2610-3762-C5E1B96D72FE}"/>
          </ac:spMkLst>
        </pc:spChg>
        <pc:spChg chg="add del">
          <ac:chgData name="Cho seoukHyeoun" userId="e278d791281aa376" providerId="Windows Live" clId="Web-{C1B73FDC-2C6D-48F1-AC6B-6F21F5C8BCAF}" dt="2024-03-02T18:27:25.522" v="367"/>
          <ac:spMkLst>
            <pc:docMk/>
            <pc:sldMk cId="2640417754" sldId="263"/>
            <ac:spMk id="4" creationId="{7C18CFD5-1ADF-4419-C1BB-F3A84F3849F2}"/>
          </ac:spMkLst>
        </pc:spChg>
        <pc:spChg chg="add mod ord">
          <ac:chgData name="Cho seoukHyeoun" userId="e278d791281aa376" providerId="Windows Live" clId="Web-{C1B73FDC-2C6D-48F1-AC6B-6F21F5C8BCAF}" dt="2024-03-03T06:14:01.368" v="1759"/>
          <ac:spMkLst>
            <pc:docMk/>
            <pc:sldMk cId="2640417754" sldId="263"/>
            <ac:spMk id="2989" creationId="{09D004ED-F7D6-B93B-E2CF-D70C8F34672B}"/>
          </ac:spMkLst>
        </pc:spChg>
        <pc:graphicFrameChg chg="add mod modGraphic">
          <ac:chgData name="Cho seoukHyeoun" userId="e278d791281aa376" providerId="Windows Live" clId="Web-{C1B73FDC-2C6D-48F1-AC6B-6F21F5C8BCAF}" dt="2024-03-03T06:20:13.063" v="1855" actId="1076"/>
          <ac:graphicFrameMkLst>
            <pc:docMk/>
            <pc:sldMk cId="2640417754" sldId="263"/>
            <ac:graphicFrameMk id="5" creationId="{66EF6AB2-04C4-38B8-E054-BB0AAB4B7A8D}"/>
          </ac:graphicFrameMkLst>
        </pc:graphicFrameChg>
        <pc:graphicFrameChg chg="add del mod modGraphic">
          <ac:chgData name="Cho seoukHyeoun" userId="e278d791281aa376" providerId="Windows Live" clId="Web-{C1B73FDC-2C6D-48F1-AC6B-6F21F5C8BCAF}" dt="2024-03-02T18:28:15.242" v="373"/>
          <ac:graphicFrameMkLst>
            <pc:docMk/>
            <pc:sldMk cId="2640417754" sldId="263"/>
            <ac:graphicFrameMk id="2082" creationId="{317B1A33-1172-6A71-83CC-661F344B194B}"/>
          </ac:graphicFrameMkLst>
        </pc:graphicFrameChg>
        <pc:graphicFrameChg chg="add del mod modGraphic">
          <ac:chgData name="Cho seoukHyeoun" userId="e278d791281aa376" providerId="Windows Live" clId="Web-{C1B73FDC-2C6D-48F1-AC6B-6F21F5C8BCAF}" dt="2024-03-02T18:28:38.430" v="376"/>
          <ac:graphicFrameMkLst>
            <pc:docMk/>
            <pc:sldMk cId="2640417754" sldId="263"/>
            <ac:graphicFrameMk id="2088" creationId="{DE4904CF-4807-FF53-4080-833C843C6655}"/>
          </ac:graphicFrameMkLst>
        </pc:graphicFrameChg>
        <pc:graphicFrameChg chg="add del mod modGraphic">
          <ac:chgData name="Cho seoukHyeoun" userId="e278d791281aa376" providerId="Windows Live" clId="Web-{C1B73FDC-2C6D-48F1-AC6B-6F21F5C8BCAF}" dt="2024-03-03T06:19:20.812" v="1840" actId="14100"/>
          <ac:graphicFrameMkLst>
            <pc:docMk/>
            <pc:sldMk cId="2640417754" sldId="263"/>
            <ac:graphicFrameMk id="2149" creationId="{3ADE7087-E8DA-1E64-A8C3-6265D7C0CF18}"/>
          </ac:graphicFrameMkLst>
        </pc:graphicFrameChg>
        <pc:graphicFrameChg chg="add del mod modGraphic">
          <ac:chgData name="Cho seoukHyeoun" userId="e278d791281aa376" providerId="Windows Live" clId="Web-{C1B73FDC-2C6D-48F1-AC6B-6F21F5C8BCAF}" dt="2024-03-02T18:30:42.448" v="399"/>
          <ac:graphicFrameMkLst>
            <pc:docMk/>
            <pc:sldMk cId="2640417754" sldId="263"/>
            <ac:graphicFrameMk id="2420" creationId="{FB1D41AB-94DB-C517-1E94-D70A066B92F6}"/>
          </ac:graphicFrameMkLst>
        </pc:graphicFrameChg>
        <pc:graphicFrameChg chg="add del mod modGraphic">
          <ac:chgData name="Cho seoukHyeoun" userId="e278d791281aa376" providerId="Windows Live" clId="Web-{C1B73FDC-2C6D-48F1-AC6B-6F21F5C8BCAF}" dt="2024-03-02T18:31:30.870" v="402"/>
          <ac:graphicFrameMkLst>
            <pc:docMk/>
            <pc:sldMk cId="2640417754" sldId="263"/>
            <ac:graphicFrameMk id="2431" creationId="{330BB6C4-1E71-6602-3708-6ACD9A644F8D}"/>
          </ac:graphicFrameMkLst>
        </pc:graphicFrameChg>
        <pc:graphicFrameChg chg="add del mod modGraphic">
          <ac:chgData name="Cho seoukHyeoun" userId="e278d791281aa376" providerId="Windows Live" clId="Web-{C1B73FDC-2C6D-48F1-AC6B-6F21F5C8BCAF}" dt="2024-03-02T18:31:50.058" v="405"/>
          <ac:graphicFrameMkLst>
            <pc:docMk/>
            <pc:sldMk cId="2640417754" sldId="263"/>
            <ac:graphicFrameMk id="2452" creationId="{ED01C34A-598E-0AD9-9093-A4F3241C3B89}"/>
          </ac:graphicFrameMkLst>
        </pc:graphicFrameChg>
        <pc:graphicFrameChg chg="add del">
          <ac:chgData name="Cho seoukHyeoun" userId="e278d791281aa376" providerId="Windows Live" clId="Web-{C1B73FDC-2C6D-48F1-AC6B-6F21F5C8BCAF}" dt="2024-03-02T18:34:06.607" v="447"/>
          <ac:graphicFrameMkLst>
            <pc:docMk/>
            <pc:sldMk cId="2640417754" sldId="263"/>
            <ac:graphicFrameMk id="2951" creationId="{517E950B-4038-ED98-1377-2C41ED81D4C8}"/>
          </ac:graphicFrameMkLst>
        </pc:graphicFrameChg>
      </pc:sldChg>
      <pc:sldChg chg="addSp delSp modSp new mod setBg modClrScheme chgLayout">
        <pc:chgData name="Cho seoukHyeoun" userId="e278d791281aa376" providerId="Windows Live" clId="Web-{C1B73FDC-2C6D-48F1-AC6B-6F21F5C8BCAF}" dt="2024-03-03T06:23:34.207" v="1906" actId="20577"/>
        <pc:sldMkLst>
          <pc:docMk/>
          <pc:sldMk cId="3325367779" sldId="264"/>
        </pc:sldMkLst>
        <pc:spChg chg="del mod ord">
          <ac:chgData name="Cho seoukHyeoun" userId="e278d791281aa376" providerId="Windows Live" clId="Web-{C1B73FDC-2C6D-48F1-AC6B-6F21F5C8BCAF}" dt="2024-03-03T06:22:55.363" v="1895"/>
          <ac:spMkLst>
            <pc:docMk/>
            <pc:sldMk cId="3325367779" sldId="264"/>
            <ac:spMk id="2" creationId="{DC19843F-CBDB-442E-8411-9E5547AC432A}"/>
          </ac:spMkLst>
        </pc:spChg>
        <pc:spChg chg="add del mod ord">
          <ac:chgData name="Cho seoukHyeoun" userId="e278d791281aa376" providerId="Windows Live" clId="Web-{C1B73FDC-2C6D-48F1-AC6B-6F21F5C8BCAF}" dt="2024-03-03T06:20:28.110" v="1858"/>
          <ac:spMkLst>
            <pc:docMk/>
            <pc:sldMk cId="3325367779" sldId="264"/>
            <ac:spMk id="3" creationId="{0709084E-8048-20C4-8E8E-D8E83F27A794}"/>
          </ac:spMkLst>
        </pc:spChg>
        <pc:spChg chg="add del mod">
          <ac:chgData name="Cho seoukHyeoun" userId="e278d791281aa376" providerId="Windows Live" clId="Web-{C1B73FDC-2C6D-48F1-AC6B-6F21F5C8BCAF}" dt="2024-03-03T06:22:58.457" v="1898"/>
          <ac:spMkLst>
            <pc:docMk/>
            <pc:sldMk cId="3325367779" sldId="264"/>
            <ac:spMk id="5" creationId="{04BBECDE-5283-C2AB-CC32-4774D7056B03}"/>
          </ac:spMkLst>
        </pc:spChg>
        <pc:spChg chg="add del mod">
          <ac:chgData name="Cho seoukHyeoun" userId="e278d791281aa376" providerId="Windows Live" clId="Web-{C1B73FDC-2C6D-48F1-AC6B-6F21F5C8BCAF}" dt="2024-03-03T06:22:49.628" v="1891"/>
          <ac:spMkLst>
            <pc:docMk/>
            <pc:sldMk cId="3325367779" sldId="264"/>
            <ac:spMk id="6" creationId="{5C348581-36D9-D5D8-20A1-EEAD6DC8912D}"/>
          </ac:spMkLst>
        </pc:spChg>
        <pc:spChg chg="add mod">
          <ac:chgData name="Cho seoukHyeoun" userId="e278d791281aa376" providerId="Windows Live" clId="Web-{C1B73FDC-2C6D-48F1-AC6B-6F21F5C8BCAF}" dt="2024-03-03T06:23:34.207" v="1906" actId="20577"/>
          <ac:spMkLst>
            <pc:docMk/>
            <pc:sldMk cId="3325367779" sldId="264"/>
            <ac:spMk id="8" creationId="{C62DDC1F-CA83-C440-CCEC-E0A4E7F13632}"/>
          </ac:spMkLst>
        </pc:spChg>
        <pc:spChg chg="add">
          <ac:chgData name="Cho seoukHyeoun" userId="e278d791281aa376" providerId="Windows Live" clId="Web-{C1B73FDC-2C6D-48F1-AC6B-6F21F5C8BCAF}" dt="2024-03-03T06:23:12.551" v="1900"/>
          <ac:spMkLst>
            <pc:docMk/>
            <pc:sldMk cId="3325367779" sldId="264"/>
            <ac:spMk id="19" creationId="{154480E5-678B-478F-9170-46502C5FB3E3}"/>
          </ac:spMkLst>
        </pc:spChg>
        <pc:spChg chg="add">
          <ac:chgData name="Cho seoukHyeoun" userId="e278d791281aa376" providerId="Windows Live" clId="Web-{C1B73FDC-2C6D-48F1-AC6B-6F21F5C8BCAF}" dt="2024-03-03T06:23:12.551" v="1900"/>
          <ac:spMkLst>
            <pc:docMk/>
            <pc:sldMk cId="3325367779" sldId="264"/>
            <ac:spMk id="21" creationId="{B598D875-841B-47A7-B4C8-237DBCE2FBC7}"/>
          </ac:spMkLst>
        </pc:spChg>
        <pc:spChg chg="add del mod">
          <ac:chgData name="Cho seoukHyeoun" userId="e278d791281aa376" providerId="Windows Live" clId="Web-{C1B73FDC-2C6D-48F1-AC6B-6F21F5C8BCAF}" dt="2024-03-03T06:23:05.566" v="1899"/>
          <ac:spMkLst>
            <pc:docMk/>
            <pc:sldMk cId="3325367779" sldId="264"/>
            <ac:spMk id="398" creationId="{8E25B680-0702-9E48-0E5D-D2D9E8F3DD4F}"/>
          </ac:spMkLst>
        </pc:spChg>
        <pc:graphicFrameChg chg="add del">
          <ac:chgData name="Cho seoukHyeoun" userId="e278d791281aa376" providerId="Windows Live" clId="Web-{C1B73FDC-2C6D-48F1-AC6B-6F21F5C8BCAF}" dt="2024-03-03T06:20:28.079" v="1857"/>
          <ac:graphicFrameMkLst>
            <pc:docMk/>
            <pc:sldMk cId="3325367779" sldId="264"/>
            <ac:graphicFrameMk id="10" creationId="{B03DC44E-B18E-0221-0F7B-A74BB3588F79}"/>
          </ac:graphicFrameMkLst>
        </pc:graphicFrameChg>
        <pc:graphicFrameChg chg="add mod ord modGraphic">
          <ac:chgData name="Cho seoukHyeoun" userId="e278d791281aa376" providerId="Windows Live" clId="Web-{C1B73FDC-2C6D-48F1-AC6B-6F21F5C8BCAF}" dt="2024-03-03T06:23:12.551" v="1900"/>
          <ac:graphicFrameMkLst>
            <pc:docMk/>
            <pc:sldMk cId="3325367779" sldId="264"/>
            <ac:graphicFrameMk id="12" creationId="{A1749B75-1DDC-262E-D6E6-584B047D84CB}"/>
          </ac:graphicFrameMkLst>
        </pc:graphicFrameChg>
        <pc:cxnChg chg="add">
          <ac:chgData name="Cho seoukHyeoun" userId="e278d791281aa376" providerId="Windows Live" clId="Web-{C1B73FDC-2C6D-48F1-AC6B-6F21F5C8BCAF}" dt="2024-03-03T06:23:12.551" v="1900"/>
          <ac:cxnSpMkLst>
            <pc:docMk/>
            <pc:sldMk cId="3325367779" sldId="264"/>
            <ac:cxnSpMk id="17" creationId="{E9F7CBA9-9D9B-479F-AAB5-BF785971CD85}"/>
          </ac:cxnSpMkLst>
        </pc:cxnChg>
      </pc:sldChg>
      <pc:sldChg chg="addSp delSp modSp new mod modClrScheme chgLayout">
        <pc:chgData name="Cho seoukHyeoun" userId="e278d791281aa376" providerId="Windows Live" clId="Web-{C1B73FDC-2C6D-48F1-AC6B-6F21F5C8BCAF}" dt="2024-03-03T06:26:52.586" v="1947" actId="1076"/>
        <pc:sldMkLst>
          <pc:docMk/>
          <pc:sldMk cId="3832862873" sldId="265"/>
        </pc:sldMkLst>
        <pc:spChg chg="del mod ord">
          <ac:chgData name="Cho seoukHyeoun" userId="e278d791281aa376" providerId="Windows Live" clId="Web-{C1B73FDC-2C6D-48F1-AC6B-6F21F5C8BCAF}" dt="2024-03-03T06:24:30.865" v="1924"/>
          <ac:spMkLst>
            <pc:docMk/>
            <pc:sldMk cId="3832862873" sldId="265"/>
            <ac:spMk id="2" creationId="{93231A4A-6462-3679-DAAD-C3478E5F2E2B}"/>
          </ac:spMkLst>
        </pc:spChg>
        <pc:spChg chg="mod ord">
          <ac:chgData name="Cho seoukHyeoun" userId="e278d791281aa376" providerId="Windows Live" clId="Web-{C1B73FDC-2C6D-48F1-AC6B-6F21F5C8BCAF}" dt="2024-03-03T06:26:48.321" v="1946" actId="1076"/>
          <ac:spMkLst>
            <pc:docMk/>
            <pc:sldMk cId="3832862873" sldId="265"/>
            <ac:spMk id="3" creationId="{3624554A-219C-615B-66DB-2B8463149D85}"/>
          </ac:spMkLst>
        </pc:spChg>
        <pc:spChg chg="add mod">
          <ac:chgData name="Cho seoukHyeoun" userId="e278d791281aa376" providerId="Windows Live" clId="Web-{C1B73FDC-2C6D-48F1-AC6B-6F21F5C8BCAF}" dt="2024-03-03T06:26:12.367" v="1938" actId="1076"/>
          <ac:spMkLst>
            <pc:docMk/>
            <pc:sldMk cId="3832862873" sldId="265"/>
            <ac:spMk id="6" creationId="{E713B408-1CCC-CFE1-F4CD-B4057D51620F}"/>
          </ac:spMkLst>
        </pc:spChg>
        <pc:spChg chg="add mod ord">
          <ac:chgData name="Cho seoukHyeoun" userId="e278d791281aa376" providerId="Windows Live" clId="Web-{C1B73FDC-2C6D-48F1-AC6B-6F21F5C8BCAF}" dt="2024-03-03T06:26:37.320" v="1944" actId="1076"/>
          <ac:spMkLst>
            <pc:docMk/>
            <pc:sldMk cId="3832862873" sldId="265"/>
            <ac:spMk id="9" creationId="{FB76E2AF-70A1-8D62-817C-BCFEF095BB3B}"/>
          </ac:spMkLst>
        </pc:spChg>
        <pc:spChg chg="add mod">
          <ac:chgData name="Cho seoukHyeoun" userId="e278d791281aa376" providerId="Windows Live" clId="Web-{C1B73FDC-2C6D-48F1-AC6B-6F21F5C8BCAF}" dt="2024-03-03T06:26:43.446" v="1945" actId="1076"/>
          <ac:spMkLst>
            <pc:docMk/>
            <pc:sldMk cId="3832862873" sldId="265"/>
            <ac:spMk id="11" creationId="{5C19B30C-6BB9-00E9-3059-DB38A8D59E3D}"/>
          </ac:spMkLst>
        </pc:spChg>
        <pc:spChg chg="add mod">
          <ac:chgData name="Cho seoukHyeoun" userId="e278d791281aa376" providerId="Windows Live" clId="Web-{C1B73FDC-2C6D-48F1-AC6B-6F21F5C8BCAF}" dt="2024-03-03T06:26:24.695" v="1941" actId="1076"/>
          <ac:spMkLst>
            <pc:docMk/>
            <pc:sldMk cId="3832862873" sldId="265"/>
            <ac:spMk id="12" creationId="{A7266BB8-6CB0-E4E2-4DAB-A64C7BD7F801}"/>
          </ac:spMkLst>
        </pc:spChg>
        <pc:spChg chg="add mod">
          <ac:chgData name="Cho seoukHyeoun" userId="e278d791281aa376" providerId="Windows Live" clId="Web-{C1B73FDC-2C6D-48F1-AC6B-6F21F5C8BCAF}" dt="2024-03-03T06:24:54.537" v="1928" actId="1076"/>
          <ac:spMkLst>
            <pc:docMk/>
            <pc:sldMk cId="3832862873" sldId="265"/>
            <ac:spMk id="13" creationId="{9FA72637-5E7E-8438-FB20-13FEA5A429CB}"/>
          </ac:spMkLst>
        </pc:spChg>
        <pc:spChg chg="add mod">
          <ac:chgData name="Cho seoukHyeoun" userId="e278d791281aa376" providerId="Windows Live" clId="Web-{C1B73FDC-2C6D-48F1-AC6B-6F21F5C8BCAF}" dt="2024-03-02T19:00:39.505" v="818" actId="1076"/>
          <ac:spMkLst>
            <pc:docMk/>
            <pc:sldMk cId="3832862873" sldId="265"/>
            <ac:spMk id="14" creationId="{FCDBE283-5322-BADD-4BD4-D47E518DFED2}"/>
          </ac:spMkLst>
        </pc:spChg>
        <pc:spChg chg="add mod">
          <ac:chgData name="Cho seoukHyeoun" userId="e278d791281aa376" providerId="Windows Live" clId="Web-{C1B73FDC-2C6D-48F1-AC6B-6F21F5C8BCAF}" dt="2024-03-02T19:02:54.507" v="869" actId="14100"/>
          <ac:spMkLst>
            <pc:docMk/>
            <pc:sldMk cId="3832862873" sldId="265"/>
            <ac:spMk id="16" creationId="{5F3A6A37-2CD6-23CC-8ADF-B402DCDD3C68}"/>
          </ac:spMkLst>
        </pc:spChg>
        <pc:spChg chg="add mod">
          <ac:chgData name="Cho seoukHyeoun" userId="e278d791281aa376" providerId="Windows Live" clId="Web-{C1B73FDC-2C6D-48F1-AC6B-6F21F5C8BCAF}" dt="2024-03-03T06:26:52.586" v="1947" actId="1076"/>
          <ac:spMkLst>
            <pc:docMk/>
            <pc:sldMk cId="3832862873" sldId="265"/>
            <ac:spMk id="17" creationId="{7FC48E00-0E88-94A6-6872-8D059865FFDC}"/>
          </ac:spMkLst>
        </pc:spChg>
        <pc:spChg chg="add del mod">
          <ac:chgData name="Cho seoukHyeoun" userId="e278d791281aa376" providerId="Windows Live" clId="Web-{C1B73FDC-2C6D-48F1-AC6B-6F21F5C8BCAF}" dt="2024-03-03T06:24:37.412" v="1925"/>
          <ac:spMkLst>
            <pc:docMk/>
            <pc:sldMk cId="3832862873" sldId="265"/>
            <ac:spMk id="19" creationId="{F4BD5869-48C8-5893-56B1-9DA436F37B72}"/>
          </ac:spMkLst>
        </pc:spChg>
        <pc:picChg chg="add mod">
          <ac:chgData name="Cho seoukHyeoun" userId="e278d791281aa376" providerId="Windows Live" clId="Web-{C1B73FDC-2C6D-48F1-AC6B-6F21F5C8BCAF}" dt="2024-03-03T06:26:10.617" v="1937" actId="14100"/>
          <ac:picMkLst>
            <pc:docMk/>
            <pc:sldMk cId="3832862873" sldId="265"/>
            <ac:picMk id="4" creationId="{DCA78936-B4DB-3739-5B26-8D572B8C634B}"/>
          </ac:picMkLst>
        </pc:picChg>
        <pc:picChg chg="add mod">
          <ac:chgData name="Cho seoukHyeoun" userId="e278d791281aa376" providerId="Windows Live" clId="Web-{C1B73FDC-2C6D-48F1-AC6B-6F21F5C8BCAF}" dt="2024-03-03T06:26:22.117" v="1940" actId="14100"/>
          <ac:picMkLst>
            <pc:docMk/>
            <pc:sldMk cId="3832862873" sldId="265"/>
            <ac:picMk id="5" creationId="{6ADE3553-3AC5-DE88-AB6D-4673C3C29F7D}"/>
          </ac:picMkLst>
        </pc:picChg>
        <pc:picChg chg="add mod ord">
          <ac:chgData name="Cho seoukHyeoun" userId="e278d791281aa376" providerId="Windows Live" clId="Web-{C1B73FDC-2C6D-48F1-AC6B-6F21F5C8BCAF}" dt="2024-03-03T06:26:33.445" v="1943" actId="14100"/>
          <ac:picMkLst>
            <pc:docMk/>
            <pc:sldMk cId="3832862873" sldId="265"/>
            <ac:picMk id="7" creationId="{2E24DE64-6471-0697-5ACE-4E292EB9807F}"/>
          </ac:picMkLst>
        </pc:picChg>
        <pc:picChg chg="add mod">
          <ac:chgData name="Cho seoukHyeoun" userId="e278d791281aa376" providerId="Windows Live" clId="Web-{C1B73FDC-2C6D-48F1-AC6B-6F21F5C8BCAF}" dt="2024-03-03T06:25:52.757" v="1935" actId="1076"/>
          <ac:picMkLst>
            <pc:docMk/>
            <pc:sldMk cId="3832862873" sldId="265"/>
            <ac:picMk id="10" creationId="{18F392DB-63AC-B18F-2235-2BE62CFB8306}"/>
          </ac:picMkLst>
        </pc:picChg>
        <pc:picChg chg="add mod">
          <ac:chgData name="Cho seoukHyeoun" userId="e278d791281aa376" providerId="Windows Live" clId="Web-{C1B73FDC-2C6D-48F1-AC6B-6F21F5C8BCAF}" dt="2024-03-02T19:01:14.099" v="820" actId="1076"/>
          <ac:picMkLst>
            <pc:docMk/>
            <pc:sldMk cId="3832862873" sldId="265"/>
            <ac:picMk id="15" creationId="{48B6E97F-4CBD-B36A-C979-C8D217F98C20}"/>
          </ac:picMkLst>
        </pc:picChg>
      </pc:sldChg>
      <pc:sldChg chg="addSp delSp modSp new mod modClrScheme chgLayout">
        <pc:chgData name="Cho seoukHyeoun" userId="e278d791281aa376" providerId="Windows Live" clId="Web-{C1B73FDC-2C6D-48F1-AC6B-6F21F5C8BCAF}" dt="2024-03-03T06:36:52.833" v="2066" actId="1076"/>
        <pc:sldMkLst>
          <pc:docMk/>
          <pc:sldMk cId="2385143941" sldId="266"/>
        </pc:sldMkLst>
        <pc:spChg chg="del">
          <ac:chgData name="Cho seoukHyeoun" userId="e278d791281aa376" providerId="Windows Live" clId="Web-{C1B73FDC-2C6D-48F1-AC6B-6F21F5C8BCAF}" dt="2024-03-02T19:06:02.151" v="894"/>
          <ac:spMkLst>
            <pc:docMk/>
            <pc:sldMk cId="2385143941" sldId="266"/>
            <ac:spMk id="2" creationId="{D1BC1FF9-5990-1B02-D50C-DB02382E9E0B}"/>
          </ac:spMkLst>
        </pc:spChg>
        <pc:spChg chg="del mod">
          <ac:chgData name="Cho seoukHyeoun" userId="e278d791281aa376" providerId="Windows Live" clId="Web-{C1B73FDC-2C6D-48F1-AC6B-6F21F5C8BCAF}" dt="2024-03-02T19:17:21.575" v="920"/>
          <ac:spMkLst>
            <pc:docMk/>
            <pc:sldMk cId="2385143941" sldId="266"/>
            <ac:spMk id="3" creationId="{76D9EF78-F54A-E113-924A-7A07A6EBA9B1}"/>
          </ac:spMkLst>
        </pc:spChg>
        <pc:spChg chg="add mod">
          <ac:chgData name="Cho seoukHyeoun" userId="e278d791281aa376" providerId="Windows Live" clId="Web-{C1B73FDC-2C6D-48F1-AC6B-6F21F5C8BCAF}" dt="2024-03-03T06:31:30.764" v="2002"/>
          <ac:spMkLst>
            <pc:docMk/>
            <pc:sldMk cId="2385143941" sldId="266"/>
            <ac:spMk id="5" creationId="{37E21F92-E9D7-7175-B7F8-66A4D8A4C36A}"/>
          </ac:spMkLst>
        </pc:spChg>
        <pc:spChg chg="add mod ord">
          <ac:chgData name="Cho seoukHyeoun" userId="e278d791281aa376" providerId="Windows Live" clId="Web-{C1B73FDC-2C6D-48F1-AC6B-6F21F5C8BCAF}" dt="2024-03-03T06:36:52.833" v="2066" actId="1076"/>
          <ac:spMkLst>
            <pc:docMk/>
            <pc:sldMk cId="2385143941" sldId="266"/>
            <ac:spMk id="8" creationId="{4F4D76B9-550B-9F57-0A7F-B7A89724ED19}"/>
          </ac:spMkLst>
        </pc:spChg>
        <pc:spChg chg="add mod">
          <ac:chgData name="Cho seoukHyeoun" userId="e278d791281aa376" providerId="Windows Live" clId="Web-{C1B73FDC-2C6D-48F1-AC6B-6F21F5C8BCAF}" dt="2024-03-03T06:31:30.764" v="2004"/>
          <ac:spMkLst>
            <pc:docMk/>
            <pc:sldMk cId="2385143941" sldId="266"/>
            <ac:spMk id="9" creationId="{0CEAAAA5-35CE-1069-5033-CAA6E3CDE48F}"/>
          </ac:spMkLst>
        </pc:spChg>
        <pc:spChg chg="add del">
          <ac:chgData name="Cho seoukHyeoun" userId="e278d791281aa376" providerId="Windows Live" clId="Web-{C1B73FDC-2C6D-48F1-AC6B-6F21F5C8BCAF}" dt="2024-03-02T19:22:07.174" v="985"/>
          <ac:spMkLst>
            <pc:docMk/>
            <pc:sldMk cId="2385143941" sldId="266"/>
            <ac:spMk id="11" creationId="{217EA3AB-05EE-619D-3A1E-E42E60A6A436}"/>
          </ac:spMkLst>
        </pc:spChg>
        <pc:spChg chg="add mod">
          <ac:chgData name="Cho seoukHyeoun" userId="e278d791281aa376" providerId="Windows Live" clId="Web-{C1B73FDC-2C6D-48F1-AC6B-6F21F5C8BCAF}" dt="2024-03-03T06:31:55.514" v="2016" actId="1076"/>
          <ac:spMkLst>
            <pc:docMk/>
            <pc:sldMk cId="2385143941" sldId="266"/>
            <ac:spMk id="13" creationId="{CB8A99F7-45AA-7657-B876-B2998AC59252}"/>
          </ac:spMkLst>
        </pc:spChg>
        <pc:spChg chg="add mod">
          <ac:chgData name="Cho seoukHyeoun" userId="e278d791281aa376" providerId="Windows Live" clId="Web-{C1B73FDC-2C6D-48F1-AC6B-6F21F5C8BCAF}" dt="2024-03-03T06:31:30.764" v="2006"/>
          <ac:spMkLst>
            <pc:docMk/>
            <pc:sldMk cId="2385143941" sldId="266"/>
            <ac:spMk id="14" creationId="{48A57D7C-DA7F-FE84-4B87-BE79D33822A0}"/>
          </ac:spMkLst>
        </pc:spChg>
        <pc:spChg chg="add mod">
          <ac:chgData name="Cho seoukHyeoun" userId="e278d791281aa376" providerId="Windows Live" clId="Web-{C1B73FDC-2C6D-48F1-AC6B-6F21F5C8BCAF}" dt="2024-03-03T06:31:30.764" v="2007"/>
          <ac:spMkLst>
            <pc:docMk/>
            <pc:sldMk cId="2385143941" sldId="266"/>
            <ac:spMk id="15" creationId="{4683EAF0-D4E2-4DDE-7A7A-DA3BDBAFB646}"/>
          </ac:spMkLst>
        </pc:spChg>
        <pc:spChg chg="add mod">
          <ac:chgData name="Cho seoukHyeoun" userId="e278d791281aa376" providerId="Windows Live" clId="Web-{C1B73FDC-2C6D-48F1-AC6B-6F21F5C8BCAF}" dt="2024-03-03T06:31:30.779" v="2008"/>
          <ac:spMkLst>
            <pc:docMk/>
            <pc:sldMk cId="2385143941" sldId="266"/>
            <ac:spMk id="16" creationId="{C40F67CB-75CC-5CEB-FF12-F5AF732ED813}"/>
          </ac:spMkLst>
        </pc:spChg>
        <pc:spChg chg="add del">
          <ac:chgData name="Cho seoukHyeoun" userId="e278d791281aa376" providerId="Windows Live" clId="Web-{C1B73FDC-2C6D-48F1-AC6B-6F21F5C8BCAF}" dt="2024-03-02T19:24:14.489" v="1048"/>
          <ac:spMkLst>
            <pc:docMk/>
            <pc:sldMk cId="2385143941" sldId="266"/>
            <ac:spMk id="17" creationId="{AD395A30-AA2A-335C-9F81-FA9D9456D19F}"/>
          </ac:spMkLst>
        </pc:spChg>
        <pc:spChg chg="add mod">
          <ac:chgData name="Cho seoukHyeoun" userId="e278d791281aa376" providerId="Windows Live" clId="Web-{C1B73FDC-2C6D-48F1-AC6B-6F21F5C8BCAF}" dt="2024-03-03T06:32:07.108" v="2019" actId="14100"/>
          <ac:spMkLst>
            <pc:docMk/>
            <pc:sldMk cId="2385143941" sldId="266"/>
            <ac:spMk id="18" creationId="{12B3F1A3-7B14-DBD0-9E03-3F2CEED5C6CA}"/>
          </ac:spMkLst>
        </pc:spChg>
        <pc:spChg chg="add mod">
          <ac:chgData name="Cho seoukHyeoun" userId="e278d791281aa376" providerId="Windows Live" clId="Web-{C1B73FDC-2C6D-48F1-AC6B-6F21F5C8BCAF}" dt="2024-03-03T06:31:30.779" v="2010"/>
          <ac:spMkLst>
            <pc:docMk/>
            <pc:sldMk cId="2385143941" sldId="266"/>
            <ac:spMk id="20" creationId="{FD8A7FBE-A73C-67E9-E2CB-719DEA6B1540}"/>
          </ac:spMkLst>
        </pc:spChg>
        <pc:spChg chg="add mod">
          <ac:chgData name="Cho seoukHyeoun" userId="e278d791281aa376" providerId="Windows Live" clId="Web-{C1B73FDC-2C6D-48F1-AC6B-6F21F5C8BCAF}" dt="2024-03-03T06:31:30.920" v="2011"/>
          <ac:spMkLst>
            <pc:docMk/>
            <pc:sldMk cId="2385143941" sldId="266"/>
            <ac:spMk id="21" creationId="{E3253EDF-2E1C-EF1B-8D62-5C01DAAF6CC9}"/>
          </ac:spMkLst>
        </pc:spChg>
        <pc:picChg chg="add mod">
          <ac:chgData name="Cho seoukHyeoun" userId="e278d791281aa376" providerId="Windows Live" clId="Web-{C1B73FDC-2C6D-48F1-AC6B-6F21F5C8BCAF}" dt="2024-03-03T06:27:42.775" v="1951" actId="14100"/>
          <ac:picMkLst>
            <pc:docMk/>
            <pc:sldMk cId="2385143941" sldId="266"/>
            <ac:picMk id="6" creationId="{6E0FCC4B-776D-AF77-620A-201765E1471B}"/>
          </ac:picMkLst>
        </pc:picChg>
        <pc:picChg chg="add mod">
          <ac:chgData name="Cho seoukHyeoun" userId="e278d791281aa376" providerId="Windows Live" clId="Web-{C1B73FDC-2C6D-48F1-AC6B-6F21F5C8BCAF}" dt="2024-03-03T06:28:42.682" v="1964" actId="1076"/>
          <ac:picMkLst>
            <pc:docMk/>
            <pc:sldMk cId="2385143941" sldId="266"/>
            <ac:picMk id="19" creationId="{40E1C8B9-41DC-2C9B-0FDE-2E385B2248D7}"/>
          </ac:picMkLst>
        </pc:picChg>
        <pc:picChg chg="add del mod">
          <ac:chgData name="Cho seoukHyeoun" userId="e278d791281aa376" providerId="Windows Live" clId="Web-{C1B73FDC-2C6D-48F1-AC6B-6F21F5C8BCAF}" dt="2024-03-02T19:30:15.215" v="1205"/>
          <ac:picMkLst>
            <pc:docMk/>
            <pc:sldMk cId="2385143941" sldId="266"/>
            <ac:picMk id="22" creationId="{2BF32F12-50D2-0435-33E4-227BAE750D38}"/>
          </ac:picMkLst>
        </pc:picChg>
      </pc:sldChg>
      <pc:sldChg chg="addSp delSp modSp new mod setBg modClrScheme chgLayout">
        <pc:chgData name="Cho seoukHyeoun" userId="e278d791281aa376" providerId="Windows Live" clId="Web-{C1B73FDC-2C6D-48F1-AC6B-6F21F5C8BCAF}" dt="2024-03-03T06:32:58.906" v="2025"/>
        <pc:sldMkLst>
          <pc:docMk/>
          <pc:sldMk cId="3634771765" sldId="267"/>
        </pc:sldMkLst>
        <pc:spChg chg="del">
          <ac:chgData name="Cho seoukHyeoun" userId="e278d791281aa376" providerId="Windows Live" clId="Web-{C1B73FDC-2C6D-48F1-AC6B-6F21F5C8BCAF}" dt="2024-03-02T19:29:21.698" v="1198"/>
          <ac:spMkLst>
            <pc:docMk/>
            <pc:sldMk cId="3634771765" sldId="267"/>
            <ac:spMk id="2" creationId="{3A289D10-7A2F-3BD0-B495-C941D769D3A2}"/>
          </ac:spMkLst>
        </pc:spChg>
        <pc:spChg chg="del">
          <ac:chgData name="Cho seoukHyeoun" userId="e278d791281aa376" providerId="Windows Live" clId="Web-{C1B73FDC-2C6D-48F1-AC6B-6F21F5C8BCAF}" dt="2024-03-02T19:29:21.698" v="1197"/>
          <ac:spMkLst>
            <pc:docMk/>
            <pc:sldMk cId="3634771765" sldId="267"/>
            <ac:spMk id="3" creationId="{19A80C86-7381-BBDA-2F66-52979D512085}"/>
          </ac:spMkLst>
        </pc:spChg>
        <pc:spChg chg="add del">
          <ac:chgData name="Cho seoukHyeoun" userId="e278d791281aa376" providerId="Windows Live" clId="Web-{C1B73FDC-2C6D-48F1-AC6B-6F21F5C8BCAF}" dt="2024-03-03T06:29:48.934" v="1985"/>
          <ac:spMkLst>
            <pc:docMk/>
            <pc:sldMk cId="3634771765" sldId="267"/>
            <ac:spMk id="3" creationId="{9F4BD9BF-99BE-6697-72B6-4496D31FB03E}"/>
          </ac:spMkLst>
        </pc:spChg>
        <pc:spChg chg="add del mod">
          <ac:chgData name="Cho seoukHyeoun" userId="e278d791281aa376" providerId="Windows Live" clId="Web-{C1B73FDC-2C6D-48F1-AC6B-6F21F5C8BCAF}" dt="2024-03-03T06:32:39.234" v="2021"/>
          <ac:spMkLst>
            <pc:docMk/>
            <pc:sldMk cId="3634771765" sldId="267"/>
            <ac:spMk id="6" creationId="{EB099D19-8E36-90EA-2BAD-6BEF74F1B388}"/>
          </ac:spMkLst>
        </pc:spChg>
        <pc:spChg chg="add">
          <ac:chgData name="Cho seoukHyeoun" userId="e278d791281aa376" providerId="Windows Live" clId="Web-{C1B73FDC-2C6D-48F1-AC6B-6F21F5C8BCAF}" dt="2024-03-03T06:32:58.906" v="2025"/>
          <ac:spMkLst>
            <pc:docMk/>
            <pc:sldMk cId="3634771765" sldId="267"/>
            <ac:spMk id="8" creationId="{0B959604-7B70-167A-DD46-C1EF1B71C29F}"/>
          </ac:spMkLst>
        </pc:spChg>
        <pc:spChg chg="add del">
          <ac:chgData name="Cho seoukHyeoun" userId="e278d791281aa376" providerId="Windows Live" clId="Web-{C1B73FDC-2C6D-48F1-AC6B-6F21F5C8BCAF}" dt="2024-03-03T06:28:59.136" v="1968"/>
          <ac:spMkLst>
            <pc:docMk/>
            <pc:sldMk cId="3634771765" sldId="267"/>
            <ac:spMk id="9" creationId="{C2579DAE-C141-48DB-810E-C070C300819E}"/>
          </ac:spMkLst>
        </pc:spChg>
        <pc:spChg chg="add del">
          <ac:chgData name="Cho seoukHyeoun" userId="e278d791281aa376" providerId="Windows Live" clId="Web-{C1B73FDC-2C6D-48F1-AC6B-6F21F5C8BCAF}" dt="2024-03-03T06:28:59.136" v="1968"/>
          <ac:spMkLst>
            <pc:docMk/>
            <pc:sldMk cId="3634771765" sldId="267"/>
            <ac:spMk id="11" creationId="{02FD90C3-6350-4D5B-9738-6E94EDF30F74}"/>
          </ac:spMkLst>
        </pc:spChg>
        <pc:spChg chg="add del">
          <ac:chgData name="Cho seoukHyeoun" userId="e278d791281aa376" providerId="Windows Live" clId="Web-{C1B73FDC-2C6D-48F1-AC6B-6F21F5C8BCAF}" dt="2024-03-03T06:28:59.136" v="1968"/>
          <ac:spMkLst>
            <pc:docMk/>
            <pc:sldMk cId="3634771765" sldId="267"/>
            <ac:spMk id="13" creationId="{41497DE5-0939-4D1D-9350-0C5E1B209C68}"/>
          </ac:spMkLst>
        </pc:spChg>
        <pc:spChg chg="add del">
          <ac:chgData name="Cho seoukHyeoun" userId="e278d791281aa376" providerId="Windows Live" clId="Web-{C1B73FDC-2C6D-48F1-AC6B-6F21F5C8BCAF}" dt="2024-03-03T06:28:59.136" v="1968"/>
          <ac:spMkLst>
            <pc:docMk/>
            <pc:sldMk cId="3634771765" sldId="267"/>
            <ac:spMk id="15" creationId="{5CCC70ED-6C63-4537-B7EB-51990D6C0A6F}"/>
          </ac:spMkLst>
        </pc:spChg>
        <pc:spChg chg="add del">
          <ac:chgData name="Cho seoukHyeoun" userId="e278d791281aa376" providerId="Windows Live" clId="Web-{C1B73FDC-2C6D-48F1-AC6B-6F21F5C8BCAF}" dt="2024-03-03T06:28:59.136" v="1968"/>
          <ac:spMkLst>
            <pc:docMk/>
            <pc:sldMk cId="3634771765" sldId="267"/>
            <ac:spMk id="17" creationId="{B76E24C1-2968-40DC-A36E-F6B85F0F0752}"/>
          </ac:spMkLst>
        </pc:spChg>
        <pc:spChg chg="add del">
          <ac:chgData name="Cho seoukHyeoun" userId="e278d791281aa376" providerId="Windows Live" clId="Web-{C1B73FDC-2C6D-48F1-AC6B-6F21F5C8BCAF}" dt="2024-03-03T06:29:03.605" v="1970"/>
          <ac:spMkLst>
            <pc:docMk/>
            <pc:sldMk cId="3634771765" sldId="267"/>
            <ac:spMk id="19" creationId="{C2579DAE-C141-48DB-810E-C070C300819E}"/>
          </ac:spMkLst>
        </pc:spChg>
        <pc:spChg chg="add del">
          <ac:chgData name="Cho seoukHyeoun" userId="e278d791281aa376" providerId="Windows Live" clId="Web-{C1B73FDC-2C6D-48F1-AC6B-6F21F5C8BCAF}" dt="2024-03-03T06:29:03.605" v="1970"/>
          <ac:spMkLst>
            <pc:docMk/>
            <pc:sldMk cId="3634771765" sldId="267"/>
            <ac:spMk id="20" creationId="{02FD90C3-6350-4D5B-9738-6E94EDF30F74}"/>
          </ac:spMkLst>
        </pc:spChg>
        <pc:spChg chg="add del">
          <ac:chgData name="Cho seoukHyeoun" userId="e278d791281aa376" providerId="Windows Live" clId="Web-{C1B73FDC-2C6D-48F1-AC6B-6F21F5C8BCAF}" dt="2024-03-03T06:29:07.167" v="1972"/>
          <ac:spMkLst>
            <pc:docMk/>
            <pc:sldMk cId="3634771765" sldId="267"/>
            <ac:spMk id="22" creationId="{AE1AF813-2D2F-4B78-9216-388AF161EDAA}"/>
          </ac:spMkLst>
        </pc:spChg>
        <pc:spChg chg="add del">
          <ac:chgData name="Cho seoukHyeoun" userId="e278d791281aa376" providerId="Windows Live" clId="Web-{C1B73FDC-2C6D-48F1-AC6B-6F21F5C8BCAF}" dt="2024-03-03T06:29:07.167" v="1972"/>
          <ac:spMkLst>
            <pc:docMk/>
            <pc:sldMk cId="3634771765" sldId="267"/>
            <ac:spMk id="23" creationId="{C47181D2-95D5-4439-9BDF-14D4FDC7BD80}"/>
          </ac:spMkLst>
        </pc:spChg>
        <pc:spChg chg="add del">
          <ac:chgData name="Cho seoukHyeoun" userId="e278d791281aa376" providerId="Windows Live" clId="Web-{C1B73FDC-2C6D-48F1-AC6B-6F21F5C8BCAF}" dt="2024-03-03T06:29:07.167" v="1972"/>
          <ac:spMkLst>
            <pc:docMk/>
            <pc:sldMk cId="3634771765" sldId="267"/>
            <ac:spMk id="24" creationId="{25ED69BC-66D4-439D-9739-69DA08317B18}"/>
          </ac:spMkLst>
        </pc:spChg>
        <pc:spChg chg="add del">
          <ac:chgData name="Cho seoukHyeoun" userId="e278d791281aa376" providerId="Windows Live" clId="Web-{C1B73FDC-2C6D-48F1-AC6B-6F21F5C8BCAF}" dt="2024-03-03T06:29:07.167" v="1972"/>
          <ac:spMkLst>
            <pc:docMk/>
            <pc:sldMk cId="3634771765" sldId="267"/>
            <ac:spMk id="25" creationId="{9D7312F7-2B85-4A98-BE37-BB99514D3508}"/>
          </ac:spMkLst>
        </pc:spChg>
        <pc:spChg chg="add del">
          <ac:chgData name="Cho seoukHyeoun" userId="e278d791281aa376" providerId="Windows Live" clId="Web-{C1B73FDC-2C6D-48F1-AC6B-6F21F5C8BCAF}" dt="2024-03-03T06:29:09.464" v="1974"/>
          <ac:spMkLst>
            <pc:docMk/>
            <pc:sldMk cId="3634771765" sldId="267"/>
            <ac:spMk id="27" creationId="{AE1AF813-2D2F-4B78-9216-388AF161EDAA}"/>
          </ac:spMkLst>
        </pc:spChg>
        <pc:spChg chg="add del">
          <ac:chgData name="Cho seoukHyeoun" userId="e278d791281aa376" providerId="Windows Live" clId="Web-{C1B73FDC-2C6D-48F1-AC6B-6F21F5C8BCAF}" dt="2024-03-03T06:29:09.464" v="1974"/>
          <ac:spMkLst>
            <pc:docMk/>
            <pc:sldMk cId="3634771765" sldId="267"/>
            <ac:spMk id="28" creationId="{C47181D2-95D5-4439-9BDF-14D4FDC7BD80}"/>
          </ac:spMkLst>
        </pc:spChg>
        <pc:spChg chg="add del">
          <ac:chgData name="Cho seoukHyeoun" userId="e278d791281aa376" providerId="Windows Live" clId="Web-{C1B73FDC-2C6D-48F1-AC6B-6F21F5C8BCAF}" dt="2024-03-03T06:29:09.464" v="1974"/>
          <ac:spMkLst>
            <pc:docMk/>
            <pc:sldMk cId="3634771765" sldId="267"/>
            <ac:spMk id="29" creationId="{CDD85225-4221-4672-B1DE-C34BFFF5FDFA}"/>
          </ac:spMkLst>
        </pc:spChg>
        <pc:spChg chg="add del">
          <ac:chgData name="Cho seoukHyeoun" userId="e278d791281aa376" providerId="Windows Live" clId="Web-{C1B73FDC-2C6D-48F1-AC6B-6F21F5C8BCAF}" dt="2024-03-03T06:29:09.464" v="1974"/>
          <ac:spMkLst>
            <pc:docMk/>
            <pc:sldMk cId="3634771765" sldId="267"/>
            <ac:spMk id="30" creationId="{6FB55C46-EDB8-4EC2-AD52-94B111D3A956}"/>
          </ac:spMkLst>
        </pc:spChg>
        <pc:spChg chg="add del">
          <ac:chgData name="Cho seoukHyeoun" userId="e278d791281aa376" providerId="Windows Live" clId="Web-{C1B73FDC-2C6D-48F1-AC6B-6F21F5C8BCAF}" dt="2024-03-03T06:29:13.714" v="1976"/>
          <ac:spMkLst>
            <pc:docMk/>
            <pc:sldMk cId="3634771765" sldId="267"/>
            <ac:spMk id="32" creationId="{C2579DAE-C141-48DB-810E-C070C300819E}"/>
          </ac:spMkLst>
        </pc:spChg>
        <pc:spChg chg="add del">
          <ac:chgData name="Cho seoukHyeoun" userId="e278d791281aa376" providerId="Windows Live" clId="Web-{C1B73FDC-2C6D-48F1-AC6B-6F21F5C8BCAF}" dt="2024-03-03T06:29:13.714" v="1976"/>
          <ac:spMkLst>
            <pc:docMk/>
            <pc:sldMk cId="3634771765" sldId="267"/>
            <ac:spMk id="33" creationId="{02FD90C3-6350-4D5B-9738-6E94EDF30F74}"/>
          </ac:spMkLst>
        </pc:spChg>
        <pc:spChg chg="add del">
          <ac:chgData name="Cho seoukHyeoun" userId="e278d791281aa376" providerId="Windows Live" clId="Web-{C1B73FDC-2C6D-48F1-AC6B-6F21F5C8BCAF}" dt="2024-03-03T06:29:13.714" v="1976"/>
          <ac:spMkLst>
            <pc:docMk/>
            <pc:sldMk cId="3634771765" sldId="267"/>
            <ac:spMk id="34" creationId="{41497DE5-0939-4D1D-9350-0C5E1B209C68}"/>
          </ac:spMkLst>
        </pc:spChg>
        <pc:spChg chg="add del">
          <ac:chgData name="Cho seoukHyeoun" userId="e278d791281aa376" providerId="Windows Live" clId="Web-{C1B73FDC-2C6D-48F1-AC6B-6F21F5C8BCAF}" dt="2024-03-03T06:29:13.714" v="1976"/>
          <ac:spMkLst>
            <pc:docMk/>
            <pc:sldMk cId="3634771765" sldId="267"/>
            <ac:spMk id="35" creationId="{5CCC70ED-6C63-4537-B7EB-51990D6C0A6F}"/>
          </ac:spMkLst>
        </pc:spChg>
        <pc:spChg chg="add del">
          <ac:chgData name="Cho seoukHyeoun" userId="e278d791281aa376" providerId="Windows Live" clId="Web-{C1B73FDC-2C6D-48F1-AC6B-6F21F5C8BCAF}" dt="2024-03-03T06:29:13.714" v="1976"/>
          <ac:spMkLst>
            <pc:docMk/>
            <pc:sldMk cId="3634771765" sldId="267"/>
            <ac:spMk id="36" creationId="{B76E24C1-2968-40DC-A36E-F6B85F0F0752}"/>
          </ac:spMkLst>
        </pc:spChg>
        <pc:spChg chg="add del">
          <ac:chgData name="Cho seoukHyeoun" userId="e278d791281aa376" providerId="Windows Live" clId="Web-{C1B73FDC-2C6D-48F1-AC6B-6F21F5C8BCAF}" dt="2024-03-03T06:29:15.949" v="1978"/>
          <ac:spMkLst>
            <pc:docMk/>
            <pc:sldMk cId="3634771765" sldId="267"/>
            <ac:spMk id="38" creationId="{C2579DAE-C141-48DB-810E-C070C300819E}"/>
          </ac:spMkLst>
        </pc:spChg>
        <pc:spChg chg="add del">
          <ac:chgData name="Cho seoukHyeoun" userId="e278d791281aa376" providerId="Windows Live" clId="Web-{C1B73FDC-2C6D-48F1-AC6B-6F21F5C8BCAF}" dt="2024-03-03T06:29:15.949" v="1978"/>
          <ac:spMkLst>
            <pc:docMk/>
            <pc:sldMk cId="3634771765" sldId="267"/>
            <ac:spMk id="39" creationId="{02FD90C3-6350-4D5B-9738-6E94EDF30F74}"/>
          </ac:spMkLst>
        </pc:spChg>
        <pc:spChg chg="add del">
          <ac:chgData name="Cho seoukHyeoun" userId="e278d791281aa376" providerId="Windows Live" clId="Web-{C1B73FDC-2C6D-48F1-AC6B-6F21F5C8BCAF}" dt="2024-03-03T06:29:15.949" v="1978"/>
          <ac:spMkLst>
            <pc:docMk/>
            <pc:sldMk cId="3634771765" sldId="267"/>
            <ac:spMk id="40" creationId="{BCD2D517-BC35-4439-AC31-06DF764F25FC}"/>
          </ac:spMkLst>
        </pc:spChg>
        <pc:spChg chg="add del">
          <ac:chgData name="Cho seoukHyeoun" userId="e278d791281aa376" providerId="Windows Live" clId="Web-{C1B73FDC-2C6D-48F1-AC6B-6F21F5C8BCAF}" dt="2024-03-03T06:29:15.949" v="1978"/>
          <ac:spMkLst>
            <pc:docMk/>
            <pc:sldMk cId="3634771765" sldId="267"/>
            <ac:spMk id="41" creationId="{2DD3F846-0483-40F5-A881-0C1AD2A0CAD7}"/>
          </ac:spMkLst>
        </pc:spChg>
        <pc:spChg chg="add del">
          <ac:chgData name="Cho seoukHyeoun" userId="e278d791281aa376" providerId="Windows Live" clId="Web-{C1B73FDC-2C6D-48F1-AC6B-6F21F5C8BCAF}" dt="2024-03-03T06:30:26.919" v="1989"/>
          <ac:spMkLst>
            <pc:docMk/>
            <pc:sldMk cId="3634771765" sldId="267"/>
            <ac:spMk id="43" creationId="{C2579DAE-C141-48DB-810E-C070C300819E}"/>
          </ac:spMkLst>
        </pc:spChg>
        <pc:spChg chg="add del">
          <ac:chgData name="Cho seoukHyeoun" userId="e278d791281aa376" providerId="Windows Live" clId="Web-{C1B73FDC-2C6D-48F1-AC6B-6F21F5C8BCAF}" dt="2024-03-03T06:30:26.919" v="1989"/>
          <ac:spMkLst>
            <pc:docMk/>
            <pc:sldMk cId="3634771765" sldId="267"/>
            <ac:spMk id="44" creationId="{02FD90C3-6350-4D5B-9738-6E94EDF30F74}"/>
          </ac:spMkLst>
        </pc:spChg>
        <pc:spChg chg="add del">
          <ac:chgData name="Cho seoukHyeoun" userId="e278d791281aa376" providerId="Windows Live" clId="Web-{C1B73FDC-2C6D-48F1-AC6B-6F21F5C8BCAF}" dt="2024-03-03T06:30:26.903" v="1988"/>
          <ac:spMkLst>
            <pc:docMk/>
            <pc:sldMk cId="3634771765" sldId="267"/>
            <ac:spMk id="49" creationId="{4E4490D0-3672-446A-AC12-B4830333BDDD}"/>
          </ac:spMkLst>
        </pc:spChg>
        <pc:spChg chg="add del">
          <ac:chgData name="Cho seoukHyeoun" userId="e278d791281aa376" providerId="Windows Live" clId="Web-{C1B73FDC-2C6D-48F1-AC6B-6F21F5C8BCAF}" dt="2024-03-03T06:30:26.903" v="1988"/>
          <ac:spMkLst>
            <pc:docMk/>
            <pc:sldMk cId="3634771765" sldId="267"/>
            <ac:spMk id="51" creationId="{39CB82C2-DF65-4EC1-8280-F201D50F570B}"/>
          </ac:spMkLst>
        </pc:spChg>
        <pc:spChg chg="add del">
          <ac:chgData name="Cho seoukHyeoun" userId="e278d791281aa376" providerId="Windows Live" clId="Web-{C1B73FDC-2C6D-48F1-AC6B-6F21F5C8BCAF}" dt="2024-03-03T06:30:26.903" v="1988"/>
          <ac:spMkLst>
            <pc:docMk/>
            <pc:sldMk cId="3634771765" sldId="267"/>
            <ac:spMk id="55" creationId="{5A1B47C8-47A0-4A88-8830-6DEA3B5DE392}"/>
          </ac:spMkLst>
        </pc:spChg>
        <pc:spChg chg="add del">
          <ac:chgData name="Cho seoukHyeoun" userId="e278d791281aa376" providerId="Windows Live" clId="Web-{C1B73FDC-2C6D-48F1-AC6B-6F21F5C8BCAF}" dt="2024-03-03T06:30:26.903" v="1988"/>
          <ac:spMkLst>
            <pc:docMk/>
            <pc:sldMk cId="3634771765" sldId="267"/>
            <ac:spMk id="57" creationId="{984BBFDD-E720-4805-A9C8-129FBBF6DD70}"/>
          </ac:spMkLst>
        </pc:spChg>
        <pc:spChg chg="add del">
          <ac:chgData name="Cho seoukHyeoun" userId="e278d791281aa376" providerId="Windows Live" clId="Web-{C1B73FDC-2C6D-48F1-AC6B-6F21F5C8BCAF}" dt="2024-03-03T06:30:26.903" v="1988"/>
          <ac:spMkLst>
            <pc:docMk/>
            <pc:sldMk cId="3634771765" sldId="267"/>
            <ac:spMk id="59" creationId="{5AC4BE46-4A77-42FE-9D15-065CDB2F847C}"/>
          </ac:spMkLst>
        </pc:spChg>
        <pc:spChg chg="add del">
          <ac:chgData name="Cho seoukHyeoun" userId="e278d791281aa376" providerId="Windows Live" clId="Web-{C1B73FDC-2C6D-48F1-AC6B-6F21F5C8BCAF}" dt="2024-03-03T06:32:42.203" v="2022"/>
          <ac:spMkLst>
            <pc:docMk/>
            <pc:sldMk cId="3634771765" sldId="267"/>
            <ac:spMk id="61" creationId="{0D91DD17-237F-4811-BC0E-128EB1BD7CFE}"/>
          </ac:spMkLst>
        </pc:spChg>
        <pc:spChg chg="add del">
          <ac:chgData name="Cho seoukHyeoun" userId="e278d791281aa376" providerId="Windows Live" clId="Web-{C1B73FDC-2C6D-48F1-AC6B-6F21F5C8BCAF}" dt="2024-03-03T06:32:42.203" v="2022"/>
          <ac:spMkLst>
            <pc:docMk/>
            <pc:sldMk cId="3634771765" sldId="267"/>
            <ac:spMk id="62" creationId="{4E4490D0-3672-446A-AC12-B4830333BDDD}"/>
          </ac:spMkLst>
        </pc:spChg>
        <pc:spChg chg="add del">
          <ac:chgData name="Cho seoukHyeoun" userId="e278d791281aa376" providerId="Windows Live" clId="Web-{C1B73FDC-2C6D-48F1-AC6B-6F21F5C8BCAF}" dt="2024-03-03T06:32:42.203" v="2022"/>
          <ac:spMkLst>
            <pc:docMk/>
            <pc:sldMk cId="3634771765" sldId="267"/>
            <ac:spMk id="63" creationId="{39CB82C2-DF65-4EC1-8280-F201D50F570B}"/>
          </ac:spMkLst>
        </pc:spChg>
        <pc:spChg chg="add del">
          <ac:chgData name="Cho seoukHyeoun" userId="e278d791281aa376" providerId="Windows Live" clId="Web-{C1B73FDC-2C6D-48F1-AC6B-6F21F5C8BCAF}" dt="2024-03-03T06:32:42.203" v="2022"/>
          <ac:spMkLst>
            <pc:docMk/>
            <pc:sldMk cId="3634771765" sldId="267"/>
            <ac:spMk id="65" creationId="{C4AAA502-5435-489E-9538-3A40E6C71461}"/>
          </ac:spMkLst>
        </pc:spChg>
        <pc:spChg chg="add del">
          <ac:chgData name="Cho seoukHyeoun" userId="e278d791281aa376" providerId="Windows Live" clId="Web-{C1B73FDC-2C6D-48F1-AC6B-6F21F5C8BCAF}" dt="2024-03-03T06:32:42.203" v="2022"/>
          <ac:spMkLst>
            <pc:docMk/>
            <pc:sldMk cId="3634771765" sldId="267"/>
            <ac:spMk id="67" creationId="{DE42378B-2E28-4810-8421-7A473A40E376}"/>
          </ac:spMkLst>
        </pc:spChg>
        <pc:spChg chg="add">
          <ac:chgData name="Cho seoukHyeoun" userId="e278d791281aa376" providerId="Windows Live" clId="Web-{C1B73FDC-2C6D-48F1-AC6B-6F21F5C8BCAF}" dt="2024-03-03T06:32:42.203" v="2022"/>
          <ac:spMkLst>
            <pc:docMk/>
            <pc:sldMk cId="3634771765" sldId="267"/>
            <ac:spMk id="72" creationId="{C2579DAE-C141-48DB-810E-C070C300819E}"/>
          </ac:spMkLst>
        </pc:spChg>
        <pc:spChg chg="add">
          <ac:chgData name="Cho seoukHyeoun" userId="e278d791281aa376" providerId="Windows Live" clId="Web-{C1B73FDC-2C6D-48F1-AC6B-6F21F5C8BCAF}" dt="2024-03-03T06:32:42.203" v="2022"/>
          <ac:spMkLst>
            <pc:docMk/>
            <pc:sldMk cId="3634771765" sldId="267"/>
            <ac:spMk id="74" creationId="{02FD90C3-6350-4D5B-9738-6E94EDF30F74}"/>
          </ac:spMkLst>
        </pc:spChg>
        <pc:picChg chg="add mod ord">
          <ac:chgData name="Cho seoukHyeoun" userId="e278d791281aa376" providerId="Windows Live" clId="Web-{C1B73FDC-2C6D-48F1-AC6B-6F21F5C8BCAF}" dt="2024-03-03T06:32:46.609" v="2024" actId="1076"/>
          <ac:picMkLst>
            <pc:docMk/>
            <pc:sldMk cId="3634771765" sldId="267"/>
            <ac:picMk id="4" creationId="{B384EAFD-4BD4-2DD4-79E4-C326C1FC8DBA}"/>
          </ac:picMkLst>
        </pc:picChg>
        <pc:cxnChg chg="add del">
          <ac:chgData name="Cho seoukHyeoun" userId="e278d791281aa376" providerId="Windows Live" clId="Web-{C1B73FDC-2C6D-48F1-AC6B-6F21F5C8BCAF}" dt="2024-03-03T06:30:26.903" v="1988"/>
          <ac:cxnSpMkLst>
            <pc:docMk/>
            <pc:sldMk cId="3634771765" sldId="267"/>
            <ac:cxnSpMk id="53" creationId="{7E1D4427-852B-4B37-8E76-0E9F1810BA2A}"/>
          </ac:cxnSpMkLst>
        </pc:cxnChg>
        <pc:cxnChg chg="add del">
          <ac:chgData name="Cho seoukHyeoun" userId="e278d791281aa376" providerId="Windows Live" clId="Web-{C1B73FDC-2C6D-48F1-AC6B-6F21F5C8BCAF}" dt="2024-03-03T06:32:42.203" v="2022"/>
          <ac:cxnSpMkLst>
            <pc:docMk/>
            <pc:sldMk cId="3634771765" sldId="267"/>
            <ac:cxnSpMk id="64" creationId="{7E1D4427-852B-4B37-8E76-0E9F1810BA2A}"/>
          </ac:cxnSpMkLst>
        </pc:cxnChg>
        <pc:cxnChg chg="add del">
          <ac:chgData name="Cho seoukHyeoun" userId="e278d791281aa376" providerId="Windows Live" clId="Web-{C1B73FDC-2C6D-48F1-AC6B-6F21F5C8BCAF}" dt="2024-03-03T06:32:42.203" v="2022"/>
          <ac:cxnSpMkLst>
            <pc:docMk/>
            <pc:sldMk cId="3634771765" sldId="267"/>
            <ac:cxnSpMk id="66" creationId="{C9AC0290-4702-4519-B0F4-C2A46880997B}"/>
          </ac:cxnSpMkLst>
        </pc:cxnChg>
      </pc:sldChg>
      <pc:sldChg chg="addSp delSp modSp new mod setBg modClrScheme chgLayout">
        <pc:chgData name="Cho seoukHyeoun" userId="e278d791281aa376" providerId="Windows Live" clId="Web-{C1B73FDC-2C6D-48F1-AC6B-6F21F5C8BCAF}" dt="2024-03-03T13:05:42.878" v="2132" actId="1076"/>
        <pc:sldMkLst>
          <pc:docMk/>
          <pc:sldMk cId="3862064843" sldId="268"/>
        </pc:sldMkLst>
        <pc:spChg chg="del">
          <ac:chgData name="Cho seoukHyeoun" userId="e278d791281aa376" providerId="Windows Live" clId="Web-{C1B73FDC-2C6D-48F1-AC6B-6F21F5C8BCAF}" dt="2024-03-02T19:30:36.699" v="1208"/>
          <ac:spMkLst>
            <pc:docMk/>
            <pc:sldMk cId="3862064843" sldId="268"/>
            <ac:spMk id="2" creationId="{49A98E70-C32F-0856-610E-BCCB11A68115}"/>
          </ac:spMkLst>
        </pc:spChg>
        <pc:spChg chg="del">
          <ac:chgData name="Cho seoukHyeoun" userId="e278d791281aa376" providerId="Windows Live" clId="Web-{C1B73FDC-2C6D-48F1-AC6B-6F21F5C8BCAF}" dt="2024-03-02T19:30:36.699" v="1207"/>
          <ac:spMkLst>
            <pc:docMk/>
            <pc:sldMk cId="3862064843" sldId="268"/>
            <ac:spMk id="3" creationId="{69F72B61-540B-EECE-38E7-5140D404D078}"/>
          </ac:spMkLst>
        </pc:spChg>
        <pc:spChg chg="add mod">
          <ac:chgData name="Cho seoukHyeoun" userId="e278d791281aa376" providerId="Windows Live" clId="Web-{C1B73FDC-2C6D-48F1-AC6B-6F21F5C8BCAF}" dt="2024-03-03T13:05:28.081" v="2127" actId="1076"/>
          <ac:spMkLst>
            <pc:docMk/>
            <pc:sldMk cId="3862064843" sldId="268"/>
            <ac:spMk id="5" creationId="{EF706EED-20BE-5F39-6556-7487FEA17996}"/>
          </ac:spMkLst>
        </pc:spChg>
        <pc:spChg chg="add del mod">
          <ac:chgData name="Cho seoukHyeoun" userId="e278d791281aa376" providerId="Windows Live" clId="Web-{C1B73FDC-2C6D-48F1-AC6B-6F21F5C8BCAF}" dt="2024-03-02T19:31:38.138" v="1221"/>
          <ac:spMkLst>
            <pc:docMk/>
            <pc:sldMk cId="3862064843" sldId="268"/>
            <ac:spMk id="6" creationId="{453ADAE0-868C-A1D4-DA01-F19B4423DC87}"/>
          </ac:spMkLst>
        </pc:spChg>
        <pc:spChg chg="add del mod ord">
          <ac:chgData name="Cho seoukHyeoun" userId="e278d791281aa376" providerId="Windows Live" clId="Web-{C1B73FDC-2C6D-48F1-AC6B-6F21F5C8BCAF}" dt="2024-03-03T06:33:59.751" v="2033"/>
          <ac:spMkLst>
            <pc:docMk/>
            <pc:sldMk cId="3862064843" sldId="268"/>
            <ac:spMk id="8" creationId="{1D0FB374-5A02-CC28-BC5A-16B41EBDA1DA}"/>
          </ac:spMkLst>
        </pc:spChg>
        <pc:spChg chg="add del">
          <ac:chgData name="Cho seoukHyeoun" userId="e278d791281aa376" providerId="Windows Live" clId="Web-{C1B73FDC-2C6D-48F1-AC6B-6F21F5C8BCAF}" dt="2024-03-03T13:04:37.314" v="2117"/>
          <ac:spMkLst>
            <pc:docMk/>
            <pc:sldMk cId="3862064843" sldId="268"/>
            <ac:spMk id="15" creationId="{E5958DBC-F4DA-42A8-8C52-860179790ECD}"/>
          </ac:spMkLst>
        </pc:spChg>
        <pc:spChg chg="add del">
          <ac:chgData name="Cho seoukHyeoun" userId="e278d791281aa376" providerId="Windows Live" clId="Web-{C1B73FDC-2C6D-48F1-AC6B-6F21F5C8BCAF}" dt="2024-03-03T13:04:37.314" v="2117"/>
          <ac:spMkLst>
            <pc:docMk/>
            <pc:sldMk cId="3862064843" sldId="268"/>
            <ac:spMk id="19" creationId="{51DDD252-D7C8-4CE5-9C61-D60D722BC217}"/>
          </ac:spMkLst>
        </pc:spChg>
        <pc:spChg chg="add del">
          <ac:chgData name="Cho seoukHyeoun" userId="e278d791281aa376" providerId="Windows Live" clId="Web-{C1B73FDC-2C6D-48F1-AC6B-6F21F5C8BCAF}" dt="2024-03-03T13:04:37.314" v="2117"/>
          <ac:spMkLst>
            <pc:docMk/>
            <pc:sldMk cId="3862064843" sldId="268"/>
            <ac:spMk id="21" creationId="{2FBD75F5-C49C-4F6A-8D43-7A5939C23307}"/>
          </ac:spMkLst>
        </pc:spChg>
        <pc:spChg chg="add del">
          <ac:chgData name="Cho seoukHyeoun" userId="e278d791281aa376" providerId="Windows Live" clId="Web-{C1B73FDC-2C6D-48F1-AC6B-6F21F5C8BCAF}" dt="2024-03-03T13:04:59.846" v="2120"/>
          <ac:spMkLst>
            <pc:docMk/>
            <pc:sldMk cId="3862064843" sldId="268"/>
            <ac:spMk id="28" creationId="{E5958DBC-F4DA-42A8-8C52-860179790ECD}"/>
          </ac:spMkLst>
        </pc:spChg>
        <pc:spChg chg="add del">
          <ac:chgData name="Cho seoukHyeoun" userId="e278d791281aa376" providerId="Windows Live" clId="Web-{C1B73FDC-2C6D-48F1-AC6B-6F21F5C8BCAF}" dt="2024-03-03T13:04:59.846" v="2120"/>
          <ac:spMkLst>
            <pc:docMk/>
            <pc:sldMk cId="3862064843" sldId="268"/>
            <ac:spMk id="32" creationId="{51DDD252-D7C8-4CE5-9C61-D60D722BC217}"/>
          </ac:spMkLst>
        </pc:spChg>
        <pc:spChg chg="add del">
          <ac:chgData name="Cho seoukHyeoun" userId="e278d791281aa376" providerId="Windows Live" clId="Web-{C1B73FDC-2C6D-48F1-AC6B-6F21F5C8BCAF}" dt="2024-03-03T13:04:59.846" v="2120"/>
          <ac:spMkLst>
            <pc:docMk/>
            <pc:sldMk cId="3862064843" sldId="268"/>
            <ac:spMk id="34" creationId="{2FBD75F5-C49C-4F6A-8D43-7A5939C23307}"/>
          </ac:spMkLst>
        </pc:spChg>
        <pc:spChg chg="add">
          <ac:chgData name="Cho seoukHyeoun" userId="e278d791281aa376" providerId="Windows Live" clId="Web-{C1B73FDC-2C6D-48F1-AC6B-6F21F5C8BCAF}" dt="2024-03-03T13:04:59.846" v="2120"/>
          <ac:spMkLst>
            <pc:docMk/>
            <pc:sldMk cId="3862064843" sldId="268"/>
            <ac:spMk id="39" creationId="{E5958DBC-F4DA-42A8-8C52-860179790ECD}"/>
          </ac:spMkLst>
        </pc:spChg>
        <pc:spChg chg="add">
          <ac:chgData name="Cho seoukHyeoun" userId="e278d791281aa376" providerId="Windows Live" clId="Web-{C1B73FDC-2C6D-48F1-AC6B-6F21F5C8BCAF}" dt="2024-03-03T13:04:59.846" v="2120"/>
          <ac:spMkLst>
            <pc:docMk/>
            <pc:sldMk cId="3862064843" sldId="268"/>
            <ac:spMk id="43" creationId="{51DDD252-D7C8-4CE5-9C61-D60D722BC217}"/>
          </ac:spMkLst>
        </pc:spChg>
        <pc:spChg chg="add">
          <ac:chgData name="Cho seoukHyeoun" userId="e278d791281aa376" providerId="Windows Live" clId="Web-{C1B73FDC-2C6D-48F1-AC6B-6F21F5C8BCAF}" dt="2024-03-03T13:04:59.846" v="2120"/>
          <ac:spMkLst>
            <pc:docMk/>
            <pc:sldMk cId="3862064843" sldId="268"/>
            <ac:spMk id="45" creationId="{2FBD75F5-C49C-4F6A-8D43-7A5939C23307}"/>
          </ac:spMkLst>
        </pc:spChg>
        <pc:graphicFrameChg chg="add mod modGraphic">
          <ac:chgData name="Cho seoukHyeoun" userId="e278d791281aa376" providerId="Windows Live" clId="Web-{C1B73FDC-2C6D-48F1-AC6B-6F21F5C8BCAF}" dt="2024-03-03T13:05:42.878" v="2132" actId="1076"/>
          <ac:graphicFrameMkLst>
            <pc:docMk/>
            <pc:sldMk cId="3862064843" sldId="268"/>
            <ac:graphicFrameMk id="23" creationId="{3360CB39-D69A-98CD-588B-5A378777648A}"/>
          </ac:graphicFrameMkLst>
        </pc:graphicFrameChg>
        <pc:picChg chg="add mod ord">
          <ac:chgData name="Cho seoukHyeoun" userId="e278d791281aa376" providerId="Windows Live" clId="Web-{C1B73FDC-2C6D-48F1-AC6B-6F21F5C8BCAF}" dt="2024-03-03T13:05:34.096" v="2129" actId="14100"/>
          <ac:picMkLst>
            <pc:docMk/>
            <pc:sldMk cId="3862064843" sldId="268"/>
            <ac:picMk id="9" creationId="{4C9E1DAF-75A9-7224-7F8A-9C18D91A23CE}"/>
          </ac:picMkLst>
        </pc:picChg>
        <pc:picChg chg="add mod">
          <ac:chgData name="Cho seoukHyeoun" userId="e278d791281aa376" providerId="Windows Live" clId="Web-{C1B73FDC-2C6D-48F1-AC6B-6F21F5C8BCAF}" dt="2024-03-03T13:05:38.409" v="2131" actId="14100"/>
          <ac:picMkLst>
            <pc:docMk/>
            <pc:sldMk cId="3862064843" sldId="268"/>
            <ac:picMk id="10" creationId="{06682801-9FB1-B564-5900-BBF4413D3B9B}"/>
          </ac:picMkLst>
        </pc:picChg>
        <pc:cxnChg chg="add del">
          <ac:chgData name="Cho seoukHyeoun" userId="e278d791281aa376" providerId="Windows Live" clId="Web-{C1B73FDC-2C6D-48F1-AC6B-6F21F5C8BCAF}" dt="2024-03-03T13:04:37.314" v="2117"/>
          <ac:cxnSpMkLst>
            <pc:docMk/>
            <pc:sldMk cId="3862064843" sldId="268"/>
            <ac:cxnSpMk id="17" creationId="{79FCC9A9-2031-4283-9B27-34B62BB7F305}"/>
          </ac:cxnSpMkLst>
        </pc:cxnChg>
        <pc:cxnChg chg="add del">
          <ac:chgData name="Cho seoukHyeoun" userId="e278d791281aa376" providerId="Windows Live" clId="Web-{C1B73FDC-2C6D-48F1-AC6B-6F21F5C8BCAF}" dt="2024-03-03T13:04:59.846" v="2120"/>
          <ac:cxnSpMkLst>
            <pc:docMk/>
            <pc:sldMk cId="3862064843" sldId="268"/>
            <ac:cxnSpMk id="30" creationId="{79FCC9A9-2031-4283-9B27-34B62BB7F305}"/>
          </ac:cxnSpMkLst>
        </pc:cxnChg>
        <pc:cxnChg chg="add">
          <ac:chgData name="Cho seoukHyeoun" userId="e278d791281aa376" providerId="Windows Live" clId="Web-{C1B73FDC-2C6D-48F1-AC6B-6F21F5C8BCAF}" dt="2024-03-03T13:04:59.846" v="2120"/>
          <ac:cxnSpMkLst>
            <pc:docMk/>
            <pc:sldMk cId="3862064843" sldId="268"/>
            <ac:cxnSpMk id="41" creationId="{79FCC9A9-2031-4283-9B27-34B62BB7F305}"/>
          </ac:cxnSpMkLst>
        </pc:cxnChg>
      </pc:sldChg>
      <pc:sldChg chg="addSp delSp modSp new mod setBg modClrScheme chgLayout">
        <pc:chgData name="Cho seoukHyeoun" userId="e278d791281aa376" providerId="Windows Live" clId="Web-{C1B73FDC-2C6D-48F1-AC6B-6F21F5C8BCAF}" dt="2024-03-03T06:36:39.817" v="2065" actId="14100"/>
        <pc:sldMkLst>
          <pc:docMk/>
          <pc:sldMk cId="706270222" sldId="269"/>
        </pc:sldMkLst>
        <pc:spChg chg="del">
          <ac:chgData name="Cho seoukHyeoun" userId="e278d791281aa376" providerId="Windows Live" clId="Web-{C1B73FDC-2C6D-48F1-AC6B-6F21F5C8BCAF}" dt="2024-03-02T19:38:14.973" v="1262"/>
          <ac:spMkLst>
            <pc:docMk/>
            <pc:sldMk cId="706270222" sldId="269"/>
            <ac:spMk id="2" creationId="{FCC36F1A-249E-19F4-4DAB-A6DFFC99CD89}"/>
          </ac:spMkLst>
        </pc:spChg>
        <pc:spChg chg="del">
          <ac:chgData name="Cho seoukHyeoun" userId="e278d791281aa376" providerId="Windows Live" clId="Web-{C1B73FDC-2C6D-48F1-AC6B-6F21F5C8BCAF}" dt="2024-03-02T19:38:14.973" v="1261"/>
          <ac:spMkLst>
            <pc:docMk/>
            <pc:sldMk cId="706270222" sldId="269"/>
            <ac:spMk id="3" creationId="{419091B7-57F8-3E01-D253-169D8A43F721}"/>
          </ac:spMkLst>
        </pc:spChg>
        <pc:spChg chg="add mod">
          <ac:chgData name="Cho seoukHyeoun" userId="e278d791281aa376" providerId="Windows Live" clId="Web-{C1B73FDC-2C6D-48F1-AC6B-6F21F5C8BCAF}" dt="2024-03-03T06:36:23.098" v="2062" actId="1076"/>
          <ac:spMkLst>
            <pc:docMk/>
            <pc:sldMk cId="706270222" sldId="269"/>
            <ac:spMk id="5" creationId="{74C4E0F6-A6E2-46E9-6897-69E21AFE6C4C}"/>
          </ac:spMkLst>
        </pc:spChg>
        <pc:spChg chg="add mod">
          <ac:chgData name="Cho seoukHyeoun" userId="e278d791281aa376" providerId="Windows Live" clId="Web-{C1B73FDC-2C6D-48F1-AC6B-6F21F5C8BCAF}" dt="2024-03-03T06:36:13.910" v="2061" actId="1076"/>
          <ac:spMkLst>
            <pc:docMk/>
            <pc:sldMk cId="706270222" sldId="269"/>
            <ac:spMk id="7" creationId="{C77B1A94-BC86-DD23-8F71-E9DA64019966}"/>
          </ac:spMkLst>
        </pc:spChg>
        <pc:spChg chg="add mod">
          <ac:chgData name="Cho seoukHyeoun" userId="e278d791281aa376" providerId="Windows Live" clId="Web-{C1B73FDC-2C6D-48F1-AC6B-6F21F5C8BCAF}" dt="2024-03-03T06:36:39.817" v="2065" actId="14100"/>
          <ac:spMkLst>
            <pc:docMk/>
            <pc:sldMk cId="706270222" sldId="269"/>
            <ac:spMk id="8" creationId="{42A6F876-F2F3-D169-AFA5-3ABEDAC6E77E}"/>
          </ac:spMkLst>
        </pc:spChg>
        <pc:spChg chg="add del">
          <ac:chgData name="Cho seoukHyeoun" userId="e278d791281aa376" providerId="Windows Live" clId="Web-{C1B73FDC-2C6D-48F1-AC6B-6F21F5C8BCAF}" dt="2024-03-03T06:35:06.002" v="2043"/>
          <ac:spMkLst>
            <pc:docMk/>
            <pc:sldMk cId="706270222" sldId="269"/>
            <ac:spMk id="15" creationId="{154480E5-678B-478F-9170-46502C5FB3E3}"/>
          </ac:spMkLst>
        </pc:spChg>
        <pc:spChg chg="add del">
          <ac:chgData name="Cho seoukHyeoun" userId="e278d791281aa376" providerId="Windows Live" clId="Web-{C1B73FDC-2C6D-48F1-AC6B-6F21F5C8BCAF}" dt="2024-03-03T06:35:06.002" v="2043"/>
          <ac:spMkLst>
            <pc:docMk/>
            <pc:sldMk cId="706270222" sldId="269"/>
            <ac:spMk id="17" creationId="{B598D875-841B-47A7-B4C8-237DBCE2FBC7}"/>
          </ac:spMkLst>
        </pc:spChg>
        <pc:spChg chg="add del">
          <ac:chgData name="Cho seoukHyeoun" userId="e278d791281aa376" providerId="Windows Live" clId="Web-{C1B73FDC-2C6D-48F1-AC6B-6F21F5C8BCAF}" dt="2024-03-03T06:35:50.706" v="2056"/>
          <ac:spMkLst>
            <pc:docMk/>
            <pc:sldMk cId="706270222" sldId="269"/>
            <ac:spMk id="24" creationId="{154480E5-678B-478F-9170-46502C5FB3E3}"/>
          </ac:spMkLst>
        </pc:spChg>
        <pc:spChg chg="add del">
          <ac:chgData name="Cho seoukHyeoun" userId="e278d791281aa376" providerId="Windows Live" clId="Web-{C1B73FDC-2C6D-48F1-AC6B-6F21F5C8BCAF}" dt="2024-03-03T06:35:50.706" v="2056"/>
          <ac:spMkLst>
            <pc:docMk/>
            <pc:sldMk cId="706270222" sldId="269"/>
            <ac:spMk id="26" creationId="{B598D875-841B-47A7-B4C8-237DBCE2FBC7}"/>
          </ac:spMkLst>
        </pc:spChg>
        <pc:spChg chg="add del">
          <ac:chgData name="Cho seoukHyeoun" userId="e278d791281aa376" providerId="Windows Live" clId="Web-{C1B73FDC-2C6D-48F1-AC6B-6F21F5C8BCAF}" dt="2024-03-03T06:35:50.706" v="2055"/>
          <ac:spMkLst>
            <pc:docMk/>
            <pc:sldMk cId="706270222" sldId="269"/>
            <ac:spMk id="33" creationId="{154480E5-678B-478F-9170-46502C5FB3E3}"/>
          </ac:spMkLst>
        </pc:spChg>
        <pc:spChg chg="add del">
          <ac:chgData name="Cho seoukHyeoun" userId="e278d791281aa376" providerId="Windows Live" clId="Web-{C1B73FDC-2C6D-48F1-AC6B-6F21F5C8BCAF}" dt="2024-03-03T06:35:50.706" v="2055"/>
          <ac:spMkLst>
            <pc:docMk/>
            <pc:sldMk cId="706270222" sldId="269"/>
            <ac:spMk id="35" creationId="{B598D875-841B-47A7-B4C8-237DBCE2FBC7}"/>
          </ac:spMkLst>
        </pc:spChg>
        <pc:cxnChg chg="add del">
          <ac:chgData name="Cho seoukHyeoun" userId="e278d791281aa376" providerId="Windows Live" clId="Web-{C1B73FDC-2C6D-48F1-AC6B-6F21F5C8BCAF}" dt="2024-03-03T06:35:06.002" v="2043"/>
          <ac:cxnSpMkLst>
            <pc:docMk/>
            <pc:sldMk cId="706270222" sldId="269"/>
            <ac:cxnSpMk id="13" creationId="{E9F7CBA9-9D9B-479F-AAB5-BF785971CD85}"/>
          </ac:cxnSpMkLst>
        </pc:cxnChg>
        <pc:cxnChg chg="add del">
          <ac:chgData name="Cho seoukHyeoun" userId="e278d791281aa376" providerId="Windows Live" clId="Web-{C1B73FDC-2C6D-48F1-AC6B-6F21F5C8BCAF}" dt="2024-03-03T06:35:50.706" v="2056"/>
          <ac:cxnSpMkLst>
            <pc:docMk/>
            <pc:sldMk cId="706270222" sldId="269"/>
            <ac:cxnSpMk id="22" creationId="{E9F7CBA9-9D9B-479F-AAB5-BF785971CD85}"/>
          </ac:cxnSpMkLst>
        </pc:cxnChg>
        <pc:cxnChg chg="add del">
          <ac:chgData name="Cho seoukHyeoun" userId="e278d791281aa376" providerId="Windows Live" clId="Web-{C1B73FDC-2C6D-48F1-AC6B-6F21F5C8BCAF}" dt="2024-03-03T06:35:50.706" v="2055"/>
          <ac:cxnSpMkLst>
            <pc:docMk/>
            <pc:sldMk cId="706270222" sldId="269"/>
            <ac:cxnSpMk id="31" creationId="{E9F7CBA9-9D9B-479F-AAB5-BF785971CD85}"/>
          </ac:cxnSpMkLst>
        </pc:cxnChg>
      </pc:sldChg>
      <pc:sldChg chg="addSp delSp modSp new mod setBg modClrScheme chgLayout">
        <pc:chgData name="Cho seoukHyeoun" userId="e278d791281aa376" providerId="Windows Live" clId="Web-{C1B73FDC-2C6D-48F1-AC6B-6F21F5C8BCAF}" dt="2024-03-03T06:37:45.240" v="2075" actId="14100"/>
        <pc:sldMkLst>
          <pc:docMk/>
          <pc:sldMk cId="3111219135" sldId="270"/>
        </pc:sldMkLst>
        <pc:spChg chg="del">
          <ac:chgData name="Cho seoukHyeoun" userId="e278d791281aa376" providerId="Windows Live" clId="Web-{C1B73FDC-2C6D-48F1-AC6B-6F21F5C8BCAF}" dt="2024-03-02T19:42:17.212" v="1382"/>
          <ac:spMkLst>
            <pc:docMk/>
            <pc:sldMk cId="3111219135" sldId="270"/>
            <ac:spMk id="2" creationId="{2B4006BF-6759-FF94-29BF-A11594BBCE5B}"/>
          </ac:spMkLst>
        </pc:spChg>
        <pc:spChg chg="del">
          <ac:chgData name="Cho seoukHyeoun" userId="e278d791281aa376" providerId="Windows Live" clId="Web-{C1B73FDC-2C6D-48F1-AC6B-6F21F5C8BCAF}" dt="2024-03-02T19:43:20.885" v="1392"/>
          <ac:spMkLst>
            <pc:docMk/>
            <pc:sldMk cId="3111219135" sldId="270"/>
            <ac:spMk id="3" creationId="{033F301C-102A-CEB4-B39A-40D974BB736E}"/>
          </ac:spMkLst>
        </pc:spChg>
        <pc:spChg chg="add mod">
          <ac:chgData name="Cho seoukHyeoun" userId="e278d791281aa376" providerId="Windows Live" clId="Web-{C1B73FDC-2C6D-48F1-AC6B-6F21F5C8BCAF}" dt="2024-03-03T06:37:04.739" v="2068"/>
          <ac:spMkLst>
            <pc:docMk/>
            <pc:sldMk cId="3111219135" sldId="270"/>
            <ac:spMk id="5" creationId="{234A48DF-746B-2963-BABA-1D5059704116}"/>
          </ac:spMkLst>
        </pc:spChg>
        <pc:spChg chg="add mod">
          <ac:chgData name="Cho seoukHyeoun" userId="e278d791281aa376" providerId="Windows Live" clId="Web-{C1B73FDC-2C6D-48F1-AC6B-6F21F5C8BCAF}" dt="2024-03-03T06:37:25.615" v="2072" actId="1076"/>
          <ac:spMkLst>
            <pc:docMk/>
            <pc:sldMk cId="3111219135" sldId="270"/>
            <ac:spMk id="7" creationId="{1F3E6C43-1151-E6A1-D598-DEAE04134070}"/>
          </ac:spMkLst>
        </pc:spChg>
        <pc:picChg chg="add mod ord">
          <ac:chgData name="Cho seoukHyeoun" userId="e278d791281aa376" providerId="Windows Live" clId="Web-{C1B73FDC-2C6D-48F1-AC6B-6F21F5C8BCAF}" dt="2024-03-03T06:37:45.240" v="2075" actId="14100"/>
          <ac:picMkLst>
            <pc:docMk/>
            <pc:sldMk cId="3111219135" sldId="270"/>
            <ac:picMk id="6" creationId="{DF2787D3-8067-E2B3-961F-F8DDE6DFC148}"/>
          </ac:picMkLst>
        </pc:picChg>
      </pc:sldChg>
      <pc:sldChg chg="addSp delSp modSp new mod modClrScheme chgLayout">
        <pc:chgData name="Cho seoukHyeoun" userId="e278d791281aa376" providerId="Windows Live" clId="Web-{C1B73FDC-2C6D-48F1-AC6B-6F21F5C8BCAF}" dt="2024-03-03T13:06:32.832" v="2135" actId="14100"/>
        <pc:sldMkLst>
          <pc:docMk/>
          <pc:sldMk cId="3991719261" sldId="271"/>
        </pc:sldMkLst>
        <pc:spChg chg="del">
          <ac:chgData name="Cho seoukHyeoun" userId="e278d791281aa376" providerId="Windows Live" clId="Web-{C1B73FDC-2C6D-48F1-AC6B-6F21F5C8BCAF}" dt="2024-03-02T19:45:48.106" v="1425"/>
          <ac:spMkLst>
            <pc:docMk/>
            <pc:sldMk cId="3991719261" sldId="271"/>
            <ac:spMk id="2" creationId="{CFABC8C0-066A-F081-84DF-5FCC7D72D3C1}"/>
          </ac:spMkLst>
        </pc:spChg>
        <pc:spChg chg="del">
          <ac:chgData name="Cho seoukHyeoun" userId="e278d791281aa376" providerId="Windows Live" clId="Web-{C1B73FDC-2C6D-48F1-AC6B-6F21F5C8BCAF}" dt="2024-03-02T19:45:48.106" v="1424"/>
          <ac:spMkLst>
            <pc:docMk/>
            <pc:sldMk cId="3991719261" sldId="271"/>
            <ac:spMk id="3" creationId="{8981281A-51BC-DF87-EE0B-95F5991FE22C}"/>
          </ac:spMkLst>
        </pc:spChg>
        <pc:spChg chg="add mod">
          <ac:chgData name="Cho seoukHyeoun" userId="e278d791281aa376" providerId="Windows Live" clId="Web-{C1B73FDC-2C6D-48F1-AC6B-6F21F5C8BCAF}" dt="2024-03-03T06:38:53.148" v="2097"/>
          <ac:spMkLst>
            <pc:docMk/>
            <pc:sldMk cId="3991719261" sldId="271"/>
            <ac:spMk id="6" creationId="{8239F95A-AFB3-3234-0824-10EFD98A68E1}"/>
          </ac:spMkLst>
        </pc:spChg>
        <pc:picChg chg="add mod">
          <ac:chgData name="Cho seoukHyeoun" userId="e278d791281aa376" providerId="Windows Live" clId="Web-{C1B73FDC-2C6D-48F1-AC6B-6F21F5C8BCAF}" dt="2024-03-03T13:06:32.832" v="2135" actId="14100"/>
          <ac:picMkLst>
            <pc:docMk/>
            <pc:sldMk cId="3991719261" sldId="271"/>
            <ac:picMk id="4" creationId="{54BEDB85-AE0C-1DC2-9DE3-B21F5FCD0C2A}"/>
          </ac:picMkLst>
        </pc:picChg>
      </pc:sldChg>
      <pc:sldChg chg="addSp delSp modSp new mod modClrScheme chgLayout">
        <pc:chgData name="Cho seoukHyeoun" userId="e278d791281aa376" providerId="Windows Live" clId="Web-{C1B73FDC-2C6D-48F1-AC6B-6F21F5C8BCAF}" dt="2024-03-03T13:06:24.973" v="2134" actId="14100"/>
        <pc:sldMkLst>
          <pc:docMk/>
          <pc:sldMk cId="3852075569" sldId="272"/>
        </pc:sldMkLst>
        <pc:spChg chg="del">
          <ac:chgData name="Cho seoukHyeoun" userId="e278d791281aa376" providerId="Windows Live" clId="Web-{C1B73FDC-2C6D-48F1-AC6B-6F21F5C8BCAF}" dt="2024-03-02T19:52:04.740" v="1433"/>
          <ac:spMkLst>
            <pc:docMk/>
            <pc:sldMk cId="3852075569" sldId="272"/>
            <ac:spMk id="2" creationId="{31B621C6-2F71-4AF4-C1EF-A7A863F9A4EE}"/>
          </ac:spMkLst>
        </pc:spChg>
        <pc:spChg chg="del">
          <ac:chgData name="Cho seoukHyeoun" userId="e278d791281aa376" providerId="Windows Live" clId="Web-{C1B73FDC-2C6D-48F1-AC6B-6F21F5C8BCAF}" dt="2024-03-02T19:52:04.740" v="1432"/>
          <ac:spMkLst>
            <pc:docMk/>
            <pc:sldMk cId="3852075569" sldId="272"/>
            <ac:spMk id="3" creationId="{D1EA03D9-A166-19CE-EA0B-C1328BB0C33F}"/>
          </ac:spMkLst>
        </pc:spChg>
        <pc:spChg chg="add mod">
          <ac:chgData name="Cho seoukHyeoun" userId="e278d791281aa376" providerId="Windows Live" clId="Web-{C1B73FDC-2C6D-48F1-AC6B-6F21F5C8BCAF}" dt="2024-03-03T06:38:07.084" v="2080" actId="14100"/>
          <ac:spMkLst>
            <pc:docMk/>
            <pc:sldMk cId="3852075569" sldId="272"/>
            <ac:spMk id="6" creationId="{C2E7B888-BA40-8EE8-7B3C-3F5E5C14A94D}"/>
          </ac:spMkLst>
        </pc:spChg>
        <pc:spChg chg="add mod">
          <ac:chgData name="Cho seoukHyeoun" userId="e278d791281aa376" providerId="Windows Live" clId="Web-{C1B73FDC-2C6D-48F1-AC6B-6F21F5C8BCAF}" dt="2024-03-03T06:38:36.475" v="2094" actId="20577"/>
          <ac:spMkLst>
            <pc:docMk/>
            <pc:sldMk cId="3852075569" sldId="272"/>
            <ac:spMk id="8" creationId="{1BD67A2E-D2BB-2647-AF42-1C517F6748FB}"/>
          </ac:spMkLst>
        </pc:spChg>
        <pc:spChg chg="add mod">
          <ac:chgData name="Cho seoukHyeoun" userId="e278d791281aa376" providerId="Windows Live" clId="Web-{C1B73FDC-2C6D-48F1-AC6B-6F21F5C8BCAF}" dt="2024-03-02T19:57:45.060" v="1574" actId="1076"/>
          <ac:spMkLst>
            <pc:docMk/>
            <pc:sldMk cId="3852075569" sldId="272"/>
            <ac:spMk id="9" creationId="{73E617FE-2889-15ED-C014-6ABAEF6C66F6}"/>
          </ac:spMkLst>
        </pc:spChg>
        <pc:spChg chg="add mod">
          <ac:chgData name="Cho seoukHyeoun" userId="e278d791281aa376" providerId="Windows Live" clId="Web-{C1B73FDC-2C6D-48F1-AC6B-6F21F5C8BCAF}" dt="2024-03-02T19:57:48.920" v="1575" actId="1076"/>
          <ac:spMkLst>
            <pc:docMk/>
            <pc:sldMk cId="3852075569" sldId="272"/>
            <ac:spMk id="10" creationId="{ECD4DB44-E482-61E8-6980-7257EFFF9AF8}"/>
          </ac:spMkLst>
        </pc:spChg>
        <pc:picChg chg="add mod">
          <ac:chgData name="Cho seoukHyeoun" userId="e278d791281aa376" providerId="Windows Live" clId="Web-{C1B73FDC-2C6D-48F1-AC6B-6F21F5C8BCAF}" dt="2024-03-03T13:06:20.769" v="2133" actId="14100"/>
          <ac:picMkLst>
            <pc:docMk/>
            <pc:sldMk cId="3852075569" sldId="272"/>
            <ac:picMk id="4" creationId="{133B8B3B-4839-23B0-8E8D-6C4F6B9BC393}"/>
          </ac:picMkLst>
        </pc:picChg>
        <pc:picChg chg="add mod">
          <ac:chgData name="Cho seoukHyeoun" userId="e278d791281aa376" providerId="Windows Live" clId="Web-{C1B73FDC-2C6D-48F1-AC6B-6F21F5C8BCAF}" dt="2024-03-03T13:06:24.973" v="2134" actId="14100"/>
          <ac:picMkLst>
            <pc:docMk/>
            <pc:sldMk cId="3852075569" sldId="272"/>
            <ac:picMk id="5" creationId="{9E7DFFFF-A7E3-4C5B-6B9F-16CC270BF301}"/>
          </ac:picMkLst>
        </pc:picChg>
      </pc:sldChg>
      <pc:sldChg chg="addSp delSp modSp new mod modClrScheme chgLayout">
        <pc:chgData name="Cho seoukHyeoun" userId="e278d791281aa376" providerId="Windows Live" clId="Web-{C1B73FDC-2C6D-48F1-AC6B-6F21F5C8BCAF}" dt="2024-03-03T13:04:01.407" v="2116" actId="1076"/>
        <pc:sldMkLst>
          <pc:docMk/>
          <pc:sldMk cId="674157620" sldId="273"/>
        </pc:sldMkLst>
        <pc:spChg chg="del">
          <ac:chgData name="Cho seoukHyeoun" userId="e278d791281aa376" providerId="Windows Live" clId="Web-{C1B73FDC-2C6D-48F1-AC6B-6F21F5C8BCAF}" dt="2024-03-02T19:59:36.646" v="1597"/>
          <ac:spMkLst>
            <pc:docMk/>
            <pc:sldMk cId="674157620" sldId="273"/>
            <ac:spMk id="2" creationId="{A457CB04-69D9-4A77-F35E-7319ADA9940D}"/>
          </ac:spMkLst>
        </pc:spChg>
        <pc:spChg chg="del">
          <ac:chgData name="Cho seoukHyeoun" userId="e278d791281aa376" providerId="Windows Live" clId="Web-{C1B73FDC-2C6D-48F1-AC6B-6F21F5C8BCAF}" dt="2024-03-02T19:59:40.693" v="1598"/>
          <ac:spMkLst>
            <pc:docMk/>
            <pc:sldMk cId="674157620" sldId="273"/>
            <ac:spMk id="3" creationId="{F37E17C9-46CE-8E15-C10A-A12997FB2062}"/>
          </ac:spMkLst>
        </pc:spChg>
        <pc:spChg chg="add mod">
          <ac:chgData name="Cho seoukHyeoun" userId="e278d791281aa376" providerId="Windows Live" clId="Web-{C1B73FDC-2C6D-48F1-AC6B-6F21F5C8BCAF}" dt="2024-03-03T06:39:10.007" v="2099" actId="20577"/>
          <ac:spMkLst>
            <pc:docMk/>
            <pc:sldMk cId="674157620" sldId="273"/>
            <ac:spMk id="5" creationId="{8BF1A2F9-547C-05D4-1288-52F400865DED}"/>
          </ac:spMkLst>
        </pc:spChg>
        <pc:spChg chg="add mod">
          <ac:chgData name="Cho seoukHyeoun" userId="e278d791281aa376" providerId="Windows Live" clId="Web-{C1B73FDC-2C6D-48F1-AC6B-6F21F5C8BCAF}" dt="2024-03-03T13:04:01.407" v="2114" actId="1076"/>
          <ac:spMkLst>
            <pc:docMk/>
            <pc:sldMk cId="674157620" sldId="273"/>
            <ac:spMk id="9" creationId="{A6B95376-84EC-BC16-8F77-2F5CB728C5CB}"/>
          </ac:spMkLst>
        </pc:spChg>
        <pc:spChg chg="add mod">
          <ac:chgData name="Cho seoukHyeoun" userId="e278d791281aa376" providerId="Windows Live" clId="Web-{C1B73FDC-2C6D-48F1-AC6B-6F21F5C8BCAF}" dt="2024-03-03T13:04:01.407" v="2115" actId="1076"/>
          <ac:spMkLst>
            <pc:docMk/>
            <pc:sldMk cId="674157620" sldId="273"/>
            <ac:spMk id="10" creationId="{1A8F8E5F-1400-7105-C0EA-A4C1AEF42A12}"/>
          </ac:spMkLst>
        </pc:spChg>
        <pc:spChg chg="add mod">
          <ac:chgData name="Cho seoukHyeoun" userId="e278d791281aa376" providerId="Windows Live" clId="Web-{C1B73FDC-2C6D-48F1-AC6B-6F21F5C8BCAF}" dt="2024-03-03T13:04:01.407" v="2116" actId="1076"/>
          <ac:spMkLst>
            <pc:docMk/>
            <pc:sldMk cId="674157620" sldId="273"/>
            <ac:spMk id="12" creationId="{472D748F-9FFA-3867-BD8F-2CB57332B3FA}"/>
          </ac:spMkLst>
        </pc:spChg>
        <pc:picChg chg="add mod">
          <ac:chgData name="Cho seoukHyeoun" userId="e278d791281aa376" providerId="Windows Live" clId="Web-{C1B73FDC-2C6D-48F1-AC6B-6F21F5C8BCAF}" dt="2024-03-03T13:04:01.391" v="2113" actId="1076"/>
          <ac:picMkLst>
            <pc:docMk/>
            <pc:sldMk cId="674157620" sldId="273"/>
            <ac:picMk id="6" creationId="{6A1B18A4-76B2-06B4-E5C8-DD7FF859C018}"/>
          </ac:picMkLst>
        </pc:picChg>
        <pc:picChg chg="add mod">
          <ac:chgData name="Cho seoukHyeoun" userId="e278d791281aa376" providerId="Windows Live" clId="Web-{C1B73FDC-2C6D-48F1-AC6B-6F21F5C8BCAF}" dt="2024-03-03T13:03:55.954" v="2112" actId="1076"/>
          <ac:picMkLst>
            <pc:docMk/>
            <pc:sldMk cId="674157620" sldId="273"/>
            <ac:picMk id="7" creationId="{F55E4D63-08C6-7F07-CC16-3086EAB85B40}"/>
          </ac:picMkLst>
        </pc:picChg>
        <pc:cxnChg chg="add del mod">
          <ac:chgData name="Cho seoukHyeoun" userId="e278d791281aa376" providerId="Windows Live" clId="Web-{C1B73FDC-2C6D-48F1-AC6B-6F21F5C8BCAF}" dt="2024-03-02T20:03:58.152" v="1629"/>
          <ac:cxnSpMkLst>
            <pc:docMk/>
            <pc:sldMk cId="674157620" sldId="273"/>
            <ac:cxnSpMk id="11" creationId="{6E862905-5A28-7192-D495-50301136ADDE}"/>
          </ac:cxnSpMkLst>
        </pc:cxnChg>
      </pc:sldChg>
      <pc:sldChg chg="addSp delSp modSp new mod modClrScheme chgLayout">
        <pc:chgData name="Cho seoukHyeoun" userId="e278d791281aa376" providerId="Windows Live" clId="Web-{C1B73FDC-2C6D-48F1-AC6B-6F21F5C8BCAF}" dt="2024-03-03T13:17:24.894" v="2163" actId="14100"/>
        <pc:sldMkLst>
          <pc:docMk/>
          <pc:sldMk cId="1239328901" sldId="274"/>
        </pc:sldMkLst>
        <pc:spChg chg="del">
          <ac:chgData name="Cho seoukHyeoun" userId="e278d791281aa376" providerId="Windows Live" clId="Web-{C1B73FDC-2C6D-48F1-AC6B-6F21F5C8BCAF}" dt="2024-03-02T20:05:17.685" v="1668"/>
          <ac:spMkLst>
            <pc:docMk/>
            <pc:sldMk cId="1239328901" sldId="274"/>
            <ac:spMk id="2" creationId="{ECF4C14C-6A3C-62C9-A508-C09F5935F70D}"/>
          </ac:spMkLst>
        </pc:spChg>
        <pc:spChg chg="add mod">
          <ac:chgData name="Cho seoukHyeoun" userId="e278d791281aa376" providerId="Windows Live" clId="Web-{C1B73FDC-2C6D-48F1-AC6B-6F21F5C8BCAF}" dt="2024-03-03T13:17:10.675" v="2159" actId="1076"/>
          <ac:spMkLst>
            <pc:docMk/>
            <pc:sldMk cId="1239328901" sldId="274"/>
            <ac:spMk id="2" creationId="{FD3EF37D-0A30-2601-8A16-465488EFD0C2}"/>
          </ac:spMkLst>
        </pc:spChg>
        <pc:spChg chg="del">
          <ac:chgData name="Cho seoukHyeoun" userId="e278d791281aa376" providerId="Windows Live" clId="Web-{C1B73FDC-2C6D-48F1-AC6B-6F21F5C8BCAF}" dt="2024-03-02T20:05:17.685" v="1667"/>
          <ac:spMkLst>
            <pc:docMk/>
            <pc:sldMk cId="1239328901" sldId="274"/>
            <ac:spMk id="3" creationId="{B55BF068-748D-C806-9553-A0AB2DA76008}"/>
          </ac:spMkLst>
        </pc:spChg>
        <pc:spChg chg="add mod">
          <ac:chgData name="Cho seoukHyeoun" userId="e278d791281aa376" providerId="Windows Live" clId="Web-{C1B73FDC-2C6D-48F1-AC6B-6F21F5C8BCAF}" dt="2024-03-03T13:16:41.064" v="2154" actId="1076"/>
          <ac:spMkLst>
            <pc:docMk/>
            <pc:sldMk cId="1239328901" sldId="274"/>
            <ac:spMk id="3" creationId="{DF987E02-1B34-0E06-95FA-CF1083CBD0FC}"/>
          </ac:spMkLst>
        </pc:spChg>
        <pc:spChg chg="add mod">
          <ac:chgData name="Cho seoukHyeoun" userId="e278d791281aa376" providerId="Windows Live" clId="Web-{C1B73FDC-2C6D-48F1-AC6B-6F21F5C8BCAF}" dt="2024-03-03T13:16:17.189" v="2143" actId="1076"/>
          <ac:spMkLst>
            <pc:docMk/>
            <pc:sldMk cId="1239328901" sldId="274"/>
            <ac:spMk id="4" creationId="{F70973B8-8900-4547-FB40-A7BDD685B2C0}"/>
          </ac:spMkLst>
        </pc:spChg>
        <pc:spChg chg="add mod">
          <ac:chgData name="Cho seoukHyeoun" userId="e278d791281aa376" providerId="Windows Live" clId="Web-{C1B73FDC-2C6D-48F1-AC6B-6F21F5C8BCAF}" dt="2024-03-03T06:39:30.898" v="2102"/>
          <ac:spMkLst>
            <pc:docMk/>
            <pc:sldMk cId="1239328901" sldId="274"/>
            <ac:spMk id="5" creationId="{97DD2C64-82BD-B49F-CE5C-B0B943A8CDB5}"/>
          </ac:spMkLst>
        </pc:spChg>
        <pc:spChg chg="add mod">
          <ac:chgData name="Cho seoukHyeoun" userId="e278d791281aa376" providerId="Windows Live" clId="Web-{C1B73FDC-2C6D-48F1-AC6B-6F21F5C8BCAF}" dt="2024-03-03T13:17:20.831" v="2162" actId="1076"/>
          <ac:spMkLst>
            <pc:docMk/>
            <pc:sldMk cId="1239328901" sldId="274"/>
            <ac:spMk id="8" creationId="{A1CAF478-C0B5-D767-1DB5-EB1CC18AF9DA}"/>
          </ac:spMkLst>
        </pc:spChg>
        <pc:spChg chg="add mod">
          <ac:chgData name="Cho seoukHyeoun" userId="e278d791281aa376" providerId="Windows Live" clId="Web-{C1B73FDC-2C6D-48F1-AC6B-6F21F5C8BCAF}" dt="2024-03-03T13:17:24.894" v="2163" actId="14100"/>
          <ac:spMkLst>
            <pc:docMk/>
            <pc:sldMk cId="1239328901" sldId="274"/>
            <ac:spMk id="10" creationId="{9D6CB3BE-92DD-9ACD-AB04-1B13E161F530}"/>
          </ac:spMkLst>
        </pc:spChg>
        <pc:picChg chg="add mod">
          <ac:chgData name="Cho seoukHyeoun" userId="e278d791281aa376" providerId="Windows Live" clId="Web-{C1B73FDC-2C6D-48F1-AC6B-6F21F5C8BCAF}" dt="2024-03-03T06:39:27.711" v="2100" actId="14100"/>
          <ac:picMkLst>
            <pc:docMk/>
            <pc:sldMk cId="1239328901" sldId="274"/>
            <ac:picMk id="6" creationId="{789A8226-DD24-FEB1-D43C-63165C29450B}"/>
          </ac:picMkLst>
        </pc:picChg>
        <pc:picChg chg="add mod">
          <ac:chgData name="Cho seoukHyeoun" userId="e278d791281aa376" providerId="Windows Live" clId="Web-{C1B73FDC-2C6D-48F1-AC6B-6F21F5C8BCAF}" dt="2024-03-03T06:39:43.149" v="2106" actId="14100"/>
          <ac:picMkLst>
            <pc:docMk/>
            <pc:sldMk cId="1239328901" sldId="274"/>
            <ac:picMk id="7" creationId="{FAEEFF49-8E99-99F8-2888-7ABA8435C02E}"/>
          </ac:picMkLst>
        </pc:picChg>
      </pc:sldChg>
      <pc:sldMasterChg chg="del delSldLayout">
        <pc:chgData name="Cho seoukHyeoun" userId="e278d791281aa376" providerId="Windows Live" clId="Web-{C1B73FDC-2C6D-48F1-AC6B-6F21F5C8BCAF}" dt="2024-03-03T06:14:01.368" v="1759"/>
        <pc:sldMasterMkLst>
          <pc:docMk/>
          <pc:sldMasterMk cId="2169293402" sldId="2147483699"/>
        </pc:sldMasterMkLst>
        <pc:sldLayoutChg chg="del">
          <pc:chgData name="Cho seoukHyeoun" userId="e278d791281aa376" providerId="Windows Live" clId="Web-{C1B73FDC-2C6D-48F1-AC6B-6F21F5C8BCAF}" dt="2024-03-03T06:14:01.368" v="1759"/>
          <pc:sldLayoutMkLst>
            <pc:docMk/>
            <pc:sldMasterMk cId="2169293402" sldId="2147483699"/>
            <pc:sldLayoutMk cId="569059393" sldId="2147483688"/>
          </pc:sldLayoutMkLst>
        </pc:sldLayoutChg>
        <pc:sldLayoutChg chg="del">
          <pc:chgData name="Cho seoukHyeoun" userId="e278d791281aa376" providerId="Windows Live" clId="Web-{C1B73FDC-2C6D-48F1-AC6B-6F21F5C8BCAF}" dt="2024-03-03T06:14:01.368" v="1759"/>
          <pc:sldLayoutMkLst>
            <pc:docMk/>
            <pc:sldMasterMk cId="2169293402" sldId="2147483699"/>
            <pc:sldLayoutMk cId="870911892" sldId="2147483689"/>
          </pc:sldLayoutMkLst>
        </pc:sldLayoutChg>
        <pc:sldLayoutChg chg="del">
          <pc:chgData name="Cho seoukHyeoun" userId="e278d791281aa376" providerId="Windows Live" clId="Web-{C1B73FDC-2C6D-48F1-AC6B-6F21F5C8BCAF}" dt="2024-03-03T06:14:01.368" v="1759"/>
          <pc:sldLayoutMkLst>
            <pc:docMk/>
            <pc:sldMasterMk cId="2169293402" sldId="2147483699"/>
            <pc:sldLayoutMk cId="3201728317" sldId="2147483690"/>
          </pc:sldLayoutMkLst>
        </pc:sldLayoutChg>
        <pc:sldLayoutChg chg="del">
          <pc:chgData name="Cho seoukHyeoun" userId="e278d791281aa376" providerId="Windows Live" clId="Web-{C1B73FDC-2C6D-48F1-AC6B-6F21F5C8BCAF}" dt="2024-03-03T06:14:01.368" v="1759"/>
          <pc:sldLayoutMkLst>
            <pc:docMk/>
            <pc:sldMasterMk cId="2169293402" sldId="2147483699"/>
            <pc:sldLayoutMk cId="282787478" sldId="2147483691"/>
          </pc:sldLayoutMkLst>
        </pc:sldLayoutChg>
        <pc:sldLayoutChg chg="del">
          <pc:chgData name="Cho seoukHyeoun" userId="e278d791281aa376" providerId="Windows Live" clId="Web-{C1B73FDC-2C6D-48F1-AC6B-6F21F5C8BCAF}" dt="2024-03-03T06:14:01.368" v="1759"/>
          <pc:sldLayoutMkLst>
            <pc:docMk/>
            <pc:sldMasterMk cId="2169293402" sldId="2147483699"/>
            <pc:sldLayoutMk cId="2833099864" sldId="2147483692"/>
          </pc:sldLayoutMkLst>
        </pc:sldLayoutChg>
        <pc:sldLayoutChg chg="del">
          <pc:chgData name="Cho seoukHyeoun" userId="e278d791281aa376" providerId="Windows Live" clId="Web-{C1B73FDC-2C6D-48F1-AC6B-6F21F5C8BCAF}" dt="2024-03-03T06:14:01.368" v="1759"/>
          <pc:sldLayoutMkLst>
            <pc:docMk/>
            <pc:sldMasterMk cId="2169293402" sldId="2147483699"/>
            <pc:sldLayoutMk cId="899506832" sldId="2147483693"/>
          </pc:sldLayoutMkLst>
        </pc:sldLayoutChg>
        <pc:sldLayoutChg chg="del">
          <pc:chgData name="Cho seoukHyeoun" userId="e278d791281aa376" providerId="Windows Live" clId="Web-{C1B73FDC-2C6D-48F1-AC6B-6F21F5C8BCAF}" dt="2024-03-03T06:14:01.368" v="1759"/>
          <pc:sldLayoutMkLst>
            <pc:docMk/>
            <pc:sldMasterMk cId="2169293402" sldId="2147483699"/>
            <pc:sldLayoutMk cId="2444740721" sldId="2147483694"/>
          </pc:sldLayoutMkLst>
        </pc:sldLayoutChg>
        <pc:sldLayoutChg chg="del">
          <pc:chgData name="Cho seoukHyeoun" userId="e278d791281aa376" providerId="Windows Live" clId="Web-{C1B73FDC-2C6D-48F1-AC6B-6F21F5C8BCAF}" dt="2024-03-03T06:14:01.368" v="1759"/>
          <pc:sldLayoutMkLst>
            <pc:docMk/>
            <pc:sldMasterMk cId="2169293402" sldId="2147483699"/>
            <pc:sldLayoutMk cId="4279191122" sldId="2147483695"/>
          </pc:sldLayoutMkLst>
        </pc:sldLayoutChg>
        <pc:sldLayoutChg chg="del">
          <pc:chgData name="Cho seoukHyeoun" userId="e278d791281aa376" providerId="Windows Live" clId="Web-{C1B73FDC-2C6D-48F1-AC6B-6F21F5C8BCAF}" dt="2024-03-03T06:14:01.368" v="1759"/>
          <pc:sldLayoutMkLst>
            <pc:docMk/>
            <pc:sldMasterMk cId="2169293402" sldId="2147483699"/>
            <pc:sldLayoutMk cId="151375215" sldId="2147483696"/>
          </pc:sldLayoutMkLst>
        </pc:sldLayoutChg>
        <pc:sldLayoutChg chg="del">
          <pc:chgData name="Cho seoukHyeoun" userId="e278d791281aa376" providerId="Windows Live" clId="Web-{C1B73FDC-2C6D-48F1-AC6B-6F21F5C8BCAF}" dt="2024-03-03T06:14:01.368" v="1759"/>
          <pc:sldLayoutMkLst>
            <pc:docMk/>
            <pc:sldMasterMk cId="2169293402" sldId="2147483699"/>
            <pc:sldLayoutMk cId="1605727982" sldId="2147483697"/>
          </pc:sldLayoutMkLst>
        </pc:sldLayoutChg>
        <pc:sldLayoutChg chg="del">
          <pc:chgData name="Cho seoukHyeoun" userId="e278d791281aa376" providerId="Windows Live" clId="Web-{C1B73FDC-2C6D-48F1-AC6B-6F21F5C8BCAF}" dt="2024-03-03T06:14:01.368" v="1759"/>
          <pc:sldLayoutMkLst>
            <pc:docMk/>
            <pc:sldMasterMk cId="2169293402" sldId="2147483699"/>
            <pc:sldLayoutMk cId="3197235371" sldId="2147483698"/>
          </pc:sldLayoutMkLst>
        </pc:sldLayoutChg>
      </pc:sldMasterChg>
      <pc:sldMasterChg chg="add addSldLayout modSldLayout">
        <pc:chgData name="Cho seoukHyeoun" userId="e278d791281aa376" providerId="Windows Live" clId="Web-{C1B73FDC-2C6D-48F1-AC6B-6F21F5C8BCAF}" dt="2024-03-03T06:14:01.368" v="1759"/>
        <pc:sldMasterMkLst>
          <pc:docMk/>
          <pc:sldMasterMk cId="2794387355" sldId="2147483700"/>
        </pc:sldMasterMkLst>
        <pc:sldLayoutChg chg="add mod replId">
          <pc:chgData name="Cho seoukHyeoun" userId="e278d791281aa376" providerId="Windows Live" clId="Web-{C1B73FDC-2C6D-48F1-AC6B-6F21F5C8BCAF}" dt="2024-03-03T06:14:01.368" v="1759"/>
          <pc:sldLayoutMkLst>
            <pc:docMk/>
            <pc:sldMasterMk cId="2794387355" sldId="2147483700"/>
            <pc:sldLayoutMk cId="2632886717" sldId="2147483701"/>
          </pc:sldLayoutMkLst>
        </pc:sldLayoutChg>
        <pc:sldLayoutChg chg="add mod replId">
          <pc:chgData name="Cho seoukHyeoun" userId="e278d791281aa376" providerId="Windows Live" clId="Web-{C1B73FDC-2C6D-48F1-AC6B-6F21F5C8BCAF}" dt="2024-03-03T06:14:01.368" v="1759"/>
          <pc:sldLayoutMkLst>
            <pc:docMk/>
            <pc:sldMasterMk cId="2794387355" sldId="2147483700"/>
            <pc:sldLayoutMk cId="3578504902" sldId="2147483702"/>
          </pc:sldLayoutMkLst>
        </pc:sldLayoutChg>
        <pc:sldLayoutChg chg="add mod replId">
          <pc:chgData name="Cho seoukHyeoun" userId="e278d791281aa376" providerId="Windows Live" clId="Web-{C1B73FDC-2C6D-48F1-AC6B-6F21F5C8BCAF}" dt="2024-03-03T06:14:01.368" v="1759"/>
          <pc:sldLayoutMkLst>
            <pc:docMk/>
            <pc:sldMasterMk cId="2794387355" sldId="2147483700"/>
            <pc:sldLayoutMk cId="1621260263" sldId="2147483703"/>
          </pc:sldLayoutMkLst>
        </pc:sldLayoutChg>
        <pc:sldLayoutChg chg="add mod replId">
          <pc:chgData name="Cho seoukHyeoun" userId="e278d791281aa376" providerId="Windows Live" clId="Web-{C1B73FDC-2C6D-48F1-AC6B-6F21F5C8BCAF}" dt="2024-03-03T06:14:01.368" v="1759"/>
          <pc:sldLayoutMkLst>
            <pc:docMk/>
            <pc:sldMasterMk cId="2794387355" sldId="2147483700"/>
            <pc:sldLayoutMk cId="2812169935" sldId="2147483704"/>
          </pc:sldLayoutMkLst>
        </pc:sldLayoutChg>
        <pc:sldLayoutChg chg="add mod replId">
          <pc:chgData name="Cho seoukHyeoun" userId="e278d791281aa376" providerId="Windows Live" clId="Web-{C1B73FDC-2C6D-48F1-AC6B-6F21F5C8BCAF}" dt="2024-03-03T06:14:01.368" v="1759"/>
          <pc:sldLayoutMkLst>
            <pc:docMk/>
            <pc:sldMasterMk cId="2794387355" sldId="2147483700"/>
            <pc:sldLayoutMk cId="1031590885" sldId="2147483705"/>
          </pc:sldLayoutMkLst>
        </pc:sldLayoutChg>
        <pc:sldLayoutChg chg="add mod replId">
          <pc:chgData name="Cho seoukHyeoun" userId="e278d791281aa376" providerId="Windows Live" clId="Web-{C1B73FDC-2C6D-48F1-AC6B-6F21F5C8BCAF}" dt="2024-03-03T06:14:01.368" v="1759"/>
          <pc:sldLayoutMkLst>
            <pc:docMk/>
            <pc:sldMasterMk cId="2794387355" sldId="2147483700"/>
            <pc:sldLayoutMk cId="2655408952" sldId="2147483706"/>
          </pc:sldLayoutMkLst>
        </pc:sldLayoutChg>
        <pc:sldLayoutChg chg="add mod replId">
          <pc:chgData name="Cho seoukHyeoun" userId="e278d791281aa376" providerId="Windows Live" clId="Web-{C1B73FDC-2C6D-48F1-AC6B-6F21F5C8BCAF}" dt="2024-03-03T06:14:01.368" v="1759"/>
          <pc:sldLayoutMkLst>
            <pc:docMk/>
            <pc:sldMasterMk cId="2794387355" sldId="2147483700"/>
            <pc:sldLayoutMk cId="4147446605" sldId="2147483707"/>
          </pc:sldLayoutMkLst>
        </pc:sldLayoutChg>
        <pc:sldLayoutChg chg="add mod replId">
          <pc:chgData name="Cho seoukHyeoun" userId="e278d791281aa376" providerId="Windows Live" clId="Web-{C1B73FDC-2C6D-48F1-AC6B-6F21F5C8BCAF}" dt="2024-03-03T06:14:01.368" v="1759"/>
          <pc:sldLayoutMkLst>
            <pc:docMk/>
            <pc:sldMasterMk cId="2794387355" sldId="2147483700"/>
            <pc:sldLayoutMk cId="3624121700" sldId="2147483708"/>
          </pc:sldLayoutMkLst>
        </pc:sldLayoutChg>
        <pc:sldLayoutChg chg="add mod replId">
          <pc:chgData name="Cho seoukHyeoun" userId="e278d791281aa376" providerId="Windows Live" clId="Web-{C1B73FDC-2C6D-48F1-AC6B-6F21F5C8BCAF}" dt="2024-03-03T06:14:01.368" v="1759"/>
          <pc:sldLayoutMkLst>
            <pc:docMk/>
            <pc:sldMasterMk cId="2794387355" sldId="2147483700"/>
            <pc:sldLayoutMk cId="1751720790" sldId="2147483709"/>
          </pc:sldLayoutMkLst>
        </pc:sldLayoutChg>
        <pc:sldLayoutChg chg="add mod replId">
          <pc:chgData name="Cho seoukHyeoun" userId="e278d791281aa376" providerId="Windows Live" clId="Web-{C1B73FDC-2C6D-48F1-AC6B-6F21F5C8BCAF}" dt="2024-03-03T06:14:01.368" v="1759"/>
          <pc:sldLayoutMkLst>
            <pc:docMk/>
            <pc:sldMasterMk cId="2794387355" sldId="2147483700"/>
            <pc:sldLayoutMk cId="2213285282" sldId="2147483710"/>
          </pc:sldLayoutMkLst>
        </pc:sldLayoutChg>
        <pc:sldLayoutChg chg="add mod replId">
          <pc:chgData name="Cho seoukHyeoun" userId="e278d791281aa376" providerId="Windows Live" clId="Web-{C1B73FDC-2C6D-48F1-AC6B-6F21F5C8BCAF}" dt="2024-03-03T06:14:01.368" v="1759"/>
          <pc:sldLayoutMkLst>
            <pc:docMk/>
            <pc:sldMasterMk cId="2794387355" sldId="2147483700"/>
            <pc:sldLayoutMk cId="3121905894" sldId="2147483711"/>
          </pc:sldLayoutMkLst>
        </pc:sldLayoutChg>
      </pc:sldMasterChg>
    </pc:docChg>
  </pc:docChgLst>
  <pc:docChgLst>
    <pc:chgData name="Cho seoukHyeoun" userId="e278d791281aa376" providerId="Windows Live" clId="Web-{FA9E0A57-D033-4DCD-9CED-A35752EC052F}"/>
    <pc:docChg chg="addSld modSld addMainMaster delMainMaster">
      <pc:chgData name="Cho seoukHyeoun" userId="e278d791281aa376" providerId="Windows Live" clId="Web-{FA9E0A57-D033-4DCD-9CED-A35752EC052F}" dt="2024-03-02T17:46:43.998" v="254" actId="20577"/>
      <pc:docMkLst>
        <pc:docMk/>
      </pc:docMkLst>
      <pc:sldChg chg="addSp delSp modSp mod setBg modClrScheme chgLayout">
        <pc:chgData name="Cho seoukHyeoun" userId="e278d791281aa376" providerId="Windows Live" clId="Web-{FA9E0A57-D033-4DCD-9CED-A35752EC052F}" dt="2024-03-02T17:42:52.106" v="186" actId="20577"/>
        <pc:sldMkLst>
          <pc:docMk/>
          <pc:sldMk cId="3569210928" sldId="256"/>
        </pc:sldMkLst>
        <pc:spChg chg="mod">
          <ac:chgData name="Cho seoukHyeoun" userId="e278d791281aa376" providerId="Windows Live" clId="Web-{FA9E0A57-D033-4DCD-9CED-A35752EC052F}" dt="2024-03-02T17:42:27.402" v="172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Cho seoukHyeoun" userId="e278d791281aa376" providerId="Windows Live" clId="Web-{FA9E0A57-D033-4DCD-9CED-A35752EC052F}" dt="2024-03-02T17:42:52.106" v="186" actId="20577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Cho seoukHyeoun" userId="e278d791281aa376" providerId="Windows Live" clId="Web-{FA9E0A57-D033-4DCD-9CED-A35752EC052F}" dt="2024-03-02T17:41:24.428" v="163"/>
          <ac:spMkLst>
            <pc:docMk/>
            <pc:sldMk cId="3569210928" sldId="256"/>
            <ac:spMk id="9" creationId="{945D478C-A9A5-4832-89D8-703607711BB1}"/>
          </ac:spMkLst>
        </pc:spChg>
        <pc:spChg chg="add del">
          <ac:chgData name="Cho seoukHyeoun" userId="e278d791281aa376" providerId="Windows Live" clId="Web-{FA9E0A57-D033-4DCD-9CED-A35752EC052F}" dt="2024-03-02T17:41:24.428" v="163"/>
          <ac:spMkLst>
            <pc:docMk/>
            <pc:sldMk cId="3569210928" sldId="256"/>
            <ac:spMk id="11" creationId="{6070DF15-E754-42BB-9A78-F070643B1F41}"/>
          </ac:spMkLst>
        </pc:spChg>
        <pc:spChg chg="add del">
          <ac:chgData name="Cho seoukHyeoun" userId="e278d791281aa376" providerId="Windows Live" clId="Web-{FA9E0A57-D033-4DCD-9CED-A35752EC052F}" dt="2024-03-02T17:42:27.402" v="172"/>
          <ac:spMkLst>
            <pc:docMk/>
            <pc:sldMk cId="3569210928" sldId="256"/>
            <ac:spMk id="117" creationId="{58789E63-C78D-4210-8A38-DD6FB3B6BACD}"/>
          </ac:spMkLst>
        </pc:spChg>
        <pc:spChg chg="add del">
          <ac:chgData name="Cho seoukHyeoun" userId="e278d791281aa376" providerId="Windows Live" clId="Web-{FA9E0A57-D033-4DCD-9CED-A35752EC052F}" dt="2024-03-02T17:42:27.402" v="172"/>
          <ac:spMkLst>
            <pc:docMk/>
            <pc:sldMk cId="3569210928" sldId="256"/>
            <ac:spMk id="119" creationId="{933BD51B-53C3-4AA2-8BD3-AFDF9E98BA46}"/>
          </ac:spMkLst>
        </pc:spChg>
        <pc:spChg chg="add del">
          <ac:chgData name="Cho seoukHyeoun" userId="e278d791281aa376" providerId="Windows Live" clId="Web-{FA9E0A57-D033-4DCD-9CED-A35752EC052F}" dt="2024-03-02T17:42:27.402" v="172"/>
          <ac:spMkLst>
            <pc:docMk/>
            <pc:sldMk cId="3569210928" sldId="256"/>
            <ac:spMk id="183" creationId="{D6F5F07B-A917-442C-82D5-5719737E9E68}"/>
          </ac:spMkLst>
        </pc:spChg>
        <pc:spChg chg="add del">
          <ac:chgData name="Cho seoukHyeoun" userId="e278d791281aa376" providerId="Windows Live" clId="Web-{FA9E0A57-D033-4DCD-9CED-A35752EC052F}" dt="2024-03-02T17:42:27.402" v="172"/>
          <ac:spMkLst>
            <pc:docMk/>
            <pc:sldMk cId="3569210928" sldId="256"/>
            <ac:spMk id="185" creationId="{B7E0C296-2B1B-4589-84EA-239D878496D5}"/>
          </ac:spMkLst>
        </pc:spChg>
        <pc:grpChg chg="add del">
          <ac:chgData name="Cho seoukHyeoun" userId="e278d791281aa376" providerId="Windows Live" clId="Web-{FA9E0A57-D033-4DCD-9CED-A35752EC052F}" dt="2024-03-02T17:41:24.428" v="163"/>
          <ac:grpSpMkLst>
            <pc:docMk/>
            <pc:sldMk cId="3569210928" sldId="256"/>
            <ac:grpSpMk id="13" creationId="{67A83510-2790-4866-911D-2E1588DF5FCC}"/>
          </ac:grpSpMkLst>
        </pc:grpChg>
        <pc:grpChg chg="add del">
          <ac:chgData name="Cho seoukHyeoun" userId="e278d791281aa376" providerId="Windows Live" clId="Web-{FA9E0A57-D033-4DCD-9CED-A35752EC052F}" dt="2024-03-02T17:42:27.402" v="172"/>
          <ac:grpSpMkLst>
            <pc:docMk/>
            <pc:sldMk cId="3569210928" sldId="256"/>
            <ac:grpSpMk id="121" creationId="{C94FD3EC-1310-4AD0-9781-ECB252862C7E}"/>
          </ac:grpSpMkLst>
        </pc:grpChg>
        <pc:grpChg chg="add del">
          <ac:chgData name="Cho seoukHyeoun" userId="e278d791281aa376" providerId="Windows Live" clId="Web-{FA9E0A57-D033-4DCD-9CED-A35752EC052F}" dt="2024-03-02T17:42:27.402" v="172"/>
          <ac:grpSpMkLst>
            <pc:docMk/>
            <pc:sldMk cId="3569210928" sldId="256"/>
            <ac:grpSpMk id="187" creationId="{3CDD339A-0D5C-435F-B70C-6498DB974BEE}"/>
          </ac:grpSpMkLst>
        </pc:grpChg>
        <pc:picChg chg="add mod ord">
          <ac:chgData name="Cho seoukHyeoun" userId="e278d791281aa376" providerId="Windows Live" clId="Web-{FA9E0A57-D033-4DCD-9CED-A35752EC052F}" dt="2024-03-02T17:41:53.040" v="169" actId="1076"/>
          <ac:picMkLst>
            <pc:docMk/>
            <pc:sldMk cId="3569210928" sldId="256"/>
            <ac:picMk id="4" creationId="{05246E64-DC4C-1812-9172-0929778DD795}"/>
          </ac:picMkLst>
        </pc:picChg>
      </pc:sldChg>
      <pc:sldChg chg="modSp new">
        <pc:chgData name="Cho seoukHyeoun" userId="e278d791281aa376" providerId="Windows Live" clId="Web-{FA9E0A57-D033-4DCD-9CED-A35752EC052F}" dt="2024-03-02T17:38:37.245" v="82" actId="20577"/>
        <pc:sldMkLst>
          <pc:docMk/>
          <pc:sldMk cId="903651294" sldId="257"/>
        </pc:sldMkLst>
        <pc:spChg chg="mod">
          <ac:chgData name="Cho seoukHyeoun" userId="e278d791281aa376" providerId="Windows Live" clId="Web-{FA9E0A57-D033-4DCD-9CED-A35752EC052F}" dt="2024-03-02T17:37:46.303" v="33" actId="20577"/>
          <ac:spMkLst>
            <pc:docMk/>
            <pc:sldMk cId="903651294" sldId="257"/>
            <ac:spMk id="2" creationId="{066A60D1-E14B-2214-0A65-D34E3591B90E}"/>
          </ac:spMkLst>
        </pc:spChg>
        <pc:spChg chg="mod">
          <ac:chgData name="Cho seoukHyeoun" userId="e278d791281aa376" providerId="Windows Live" clId="Web-{FA9E0A57-D033-4DCD-9CED-A35752EC052F}" dt="2024-03-02T17:38:37.245" v="82" actId="20577"/>
          <ac:spMkLst>
            <pc:docMk/>
            <pc:sldMk cId="903651294" sldId="257"/>
            <ac:spMk id="3" creationId="{612FB0D2-1C1A-7269-8FB2-B77CDE916BE7}"/>
          </ac:spMkLst>
        </pc:spChg>
      </pc:sldChg>
      <pc:sldChg chg="modSp new">
        <pc:chgData name="Cho seoukHyeoun" userId="e278d791281aa376" providerId="Windows Live" clId="Web-{FA9E0A57-D033-4DCD-9CED-A35752EC052F}" dt="2024-03-02T17:41:16.865" v="162" actId="20577"/>
        <pc:sldMkLst>
          <pc:docMk/>
          <pc:sldMk cId="847105297" sldId="258"/>
        </pc:sldMkLst>
        <pc:spChg chg="mod">
          <ac:chgData name="Cho seoukHyeoun" userId="e278d791281aa376" providerId="Windows Live" clId="Web-{FA9E0A57-D033-4DCD-9CED-A35752EC052F}" dt="2024-03-02T17:39:02.809" v="88" actId="20577"/>
          <ac:spMkLst>
            <pc:docMk/>
            <pc:sldMk cId="847105297" sldId="258"/>
            <ac:spMk id="2" creationId="{C4E7C679-624C-5DB0-6810-CDCE4E1E4B63}"/>
          </ac:spMkLst>
        </pc:spChg>
        <pc:spChg chg="mod">
          <ac:chgData name="Cho seoukHyeoun" userId="e278d791281aa376" providerId="Windows Live" clId="Web-{FA9E0A57-D033-4DCD-9CED-A35752EC052F}" dt="2024-03-02T17:41:16.865" v="162" actId="20577"/>
          <ac:spMkLst>
            <pc:docMk/>
            <pc:sldMk cId="847105297" sldId="258"/>
            <ac:spMk id="3" creationId="{B520D2EF-7E3E-C947-4059-1A9DECD155AB}"/>
          </ac:spMkLst>
        </pc:spChg>
      </pc:sldChg>
      <pc:sldChg chg="modSp add replId">
        <pc:chgData name="Cho seoukHyeoun" userId="e278d791281aa376" providerId="Windows Live" clId="Web-{FA9E0A57-D033-4DCD-9CED-A35752EC052F}" dt="2024-03-02T17:46:43.998" v="254" actId="20577"/>
        <pc:sldMkLst>
          <pc:docMk/>
          <pc:sldMk cId="280960231" sldId="259"/>
        </pc:sldMkLst>
        <pc:spChg chg="mod">
          <ac:chgData name="Cho seoukHyeoun" userId="e278d791281aa376" providerId="Windows Live" clId="Web-{FA9E0A57-D033-4DCD-9CED-A35752EC052F}" dt="2024-03-02T17:43:30.312" v="201" actId="20577"/>
          <ac:spMkLst>
            <pc:docMk/>
            <pc:sldMk cId="280960231" sldId="259"/>
            <ac:spMk id="2" creationId="{C4E7C679-624C-5DB0-6810-CDCE4E1E4B63}"/>
          </ac:spMkLst>
        </pc:spChg>
        <pc:spChg chg="mod">
          <ac:chgData name="Cho seoukHyeoun" userId="e278d791281aa376" providerId="Windows Live" clId="Web-{FA9E0A57-D033-4DCD-9CED-A35752EC052F}" dt="2024-03-02T17:46:43.998" v="254" actId="20577"/>
          <ac:spMkLst>
            <pc:docMk/>
            <pc:sldMk cId="280960231" sldId="259"/>
            <ac:spMk id="3" creationId="{B520D2EF-7E3E-C947-4059-1A9DECD155AB}"/>
          </ac:spMkLst>
        </pc:spChg>
      </pc:sldChg>
      <pc:sldMasterChg chg="del delSldLayout">
        <pc:chgData name="Cho seoukHyeoun" userId="e278d791281aa376" providerId="Windows Live" clId="Web-{FA9E0A57-D033-4DCD-9CED-A35752EC052F}" dt="2024-03-02T17:34:42.900" v="0"/>
        <pc:sldMasterMkLst>
          <pc:docMk/>
          <pc:sldMasterMk cId="3686743294" sldId="2147483648"/>
        </pc:sldMasterMkLst>
        <pc:sldLayoutChg chg="del">
          <pc:chgData name="Cho seoukHyeoun" userId="e278d791281aa376" providerId="Windows Live" clId="Web-{FA9E0A57-D033-4DCD-9CED-A35752EC052F}" dt="2024-03-02T17:34:42.900" v="0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Cho seoukHyeoun" userId="e278d791281aa376" providerId="Windows Live" clId="Web-{FA9E0A57-D033-4DCD-9CED-A35752EC052F}" dt="2024-03-02T17:34:42.900" v="0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Cho seoukHyeoun" userId="e278d791281aa376" providerId="Windows Live" clId="Web-{FA9E0A57-D033-4DCD-9CED-A35752EC052F}" dt="2024-03-02T17:34:42.900" v="0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Cho seoukHyeoun" userId="e278d791281aa376" providerId="Windows Live" clId="Web-{FA9E0A57-D033-4DCD-9CED-A35752EC052F}" dt="2024-03-02T17:34:42.900" v="0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Cho seoukHyeoun" userId="e278d791281aa376" providerId="Windows Live" clId="Web-{FA9E0A57-D033-4DCD-9CED-A35752EC052F}" dt="2024-03-02T17:34:42.900" v="0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Cho seoukHyeoun" userId="e278d791281aa376" providerId="Windows Live" clId="Web-{FA9E0A57-D033-4DCD-9CED-A35752EC052F}" dt="2024-03-02T17:34:42.900" v="0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Cho seoukHyeoun" userId="e278d791281aa376" providerId="Windows Live" clId="Web-{FA9E0A57-D033-4DCD-9CED-A35752EC052F}" dt="2024-03-02T17:34:42.900" v="0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Cho seoukHyeoun" userId="e278d791281aa376" providerId="Windows Live" clId="Web-{FA9E0A57-D033-4DCD-9CED-A35752EC052F}" dt="2024-03-02T17:34:42.900" v="0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Cho seoukHyeoun" userId="e278d791281aa376" providerId="Windows Live" clId="Web-{FA9E0A57-D033-4DCD-9CED-A35752EC052F}" dt="2024-03-02T17:34:42.900" v="0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Cho seoukHyeoun" userId="e278d791281aa376" providerId="Windows Live" clId="Web-{FA9E0A57-D033-4DCD-9CED-A35752EC052F}" dt="2024-03-02T17:34:42.900" v="0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Cho seoukHyeoun" userId="e278d791281aa376" providerId="Windows Live" clId="Web-{FA9E0A57-D033-4DCD-9CED-A35752EC052F}" dt="2024-03-02T17:34:42.900" v="0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addSldLayout">
        <pc:chgData name="Cho seoukHyeoun" userId="e278d791281aa376" providerId="Windows Live" clId="Web-{FA9E0A57-D033-4DCD-9CED-A35752EC052F}" dt="2024-03-02T17:34:42.900" v="0"/>
        <pc:sldMasterMkLst>
          <pc:docMk/>
          <pc:sldMasterMk cId="2169293402" sldId="2147483699"/>
        </pc:sldMasterMkLst>
        <pc:sldLayoutChg chg="add">
          <pc:chgData name="Cho seoukHyeoun" userId="e278d791281aa376" providerId="Windows Live" clId="Web-{FA9E0A57-D033-4DCD-9CED-A35752EC052F}" dt="2024-03-02T17:34:42.900" v="0"/>
          <pc:sldLayoutMkLst>
            <pc:docMk/>
            <pc:sldMasterMk cId="2169293402" sldId="2147483699"/>
            <pc:sldLayoutMk cId="569059393" sldId="2147483688"/>
          </pc:sldLayoutMkLst>
        </pc:sldLayoutChg>
        <pc:sldLayoutChg chg="add">
          <pc:chgData name="Cho seoukHyeoun" userId="e278d791281aa376" providerId="Windows Live" clId="Web-{FA9E0A57-D033-4DCD-9CED-A35752EC052F}" dt="2024-03-02T17:34:42.900" v="0"/>
          <pc:sldLayoutMkLst>
            <pc:docMk/>
            <pc:sldMasterMk cId="2169293402" sldId="2147483699"/>
            <pc:sldLayoutMk cId="870911892" sldId="2147483689"/>
          </pc:sldLayoutMkLst>
        </pc:sldLayoutChg>
        <pc:sldLayoutChg chg="add">
          <pc:chgData name="Cho seoukHyeoun" userId="e278d791281aa376" providerId="Windows Live" clId="Web-{FA9E0A57-D033-4DCD-9CED-A35752EC052F}" dt="2024-03-02T17:34:42.900" v="0"/>
          <pc:sldLayoutMkLst>
            <pc:docMk/>
            <pc:sldMasterMk cId="2169293402" sldId="2147483699"/>
            <pc:sldLayoutMk cId="3201728317" sldId="2147483690"/>
          </pc:sldLayoutMkLst>
        </pc:sldLayoutChg>
        <pc:sldLayoutChg chg="add">
          <pc:chgData name="Cho seoukHyeoun" userId="e278d791281aa376" providerId="Windows Live" clId="Web-{FA9E0A57-D033-4DCD-9CED-A35752EC052F}" dt="2024-03-02T17:34:42.900" v="0"/>
          <pc:sldLayoutMkLst>
            <pc:docMk/>
            <pc:sldMasterMk cId="2169293402" sldId="2147483699"/>
            <pc:sldLayoutMk cId="282787478" sldId="2147483691"/>
          </pc:sldLayoutMkLst>
        </pc:sldLayoutChg>
        <pc:sldLayoutChg chg="add">
          <pc:chgData name="Cho seoukHyeoun" userId="e278d791281aa376" providerId="Windows Live" clId="Web-{FA9E0A57-D033-4DCD-9CED-A35752EC052F}" dt="2024-03-02T17:34:42.900" v="0"/>
          <pc:sldLayoutMkLst>
            <pc:docMk/>
            <pc:sldMasterMk cId="2169293402" sldId="2147483699"/>
            <pc:sldLayoutMk cId="2833099864" sldId="2147483692"/>
          </pc:sldLayoutMkLst>
        </pc:sldLayoutChg>
        <pc:sldLayoutChg chg="add">
          <pc:chgData name="Cho seoukHyeoun" userId="e278d791281aa376" providerId="Windows Live" clId="Web-{FA9E0A57-D033-4DCD-9CED-A35752EC052F}" dt="2024-03-02T17:34:42.900" v="0"/>
          <pc:sldLayoutMkLst>
            <pc:docMk/>
            <pc:sldMasterMk cId="2169293402" sldId="2147483699"/>
            <pc:sldLayoutMk cId="899506832" sldId="2147483693"/>
          </pc:sldLayoutMkLst>
        </pc:sldLayoutChg>
        <pc:sldLayoutChg chg="add">
          <pc:chgData name="Cho seoukHyeoun" userId="e278d791281aa376" providerId="Windows Live" clId="Web-{FA9E0A57-D033-4DCD-9CED-A35752EC052F}" dt="2024-03-02T17:34:42.900" v="0"/>
          <pc:sldLayoutMkLst>
            <pc:docMk/>
            <pc:sldMasterMk cId="2169293402" sldId="2147483699"/>
            <pc:sldLayoutMk cId="2444740721" sldId="2147483694"/>
          </pc:sldLayoutMkLst>
        </pc:sldLayoutChg>
        <pc:sldLayoutChg chg="add">
          <pc:chgData name="Cho seoukHyeoun" userId="e278d791281aa376" providerId="Windows Live" clId="Web-{FA9E0A57-D033-4DCD-9CED-A35752EC052F}" dt="2024-03-02T17:34:42.900" v="0"/>
          <pc:sldLayoutMkLst>
            <pc:docMk/>
            <pc:sldMasterMk cId="2169293402" sldId="2147483699"/>
            <pc:sldLayoutMk cId="4279191122" sldId="2147483695"/>
          </pc:sldLayoutMkLst>
        </pc:sldLayoutChg>
        <pc:sldLayoutChg chg="add">
          <pc:chgData name="Cho seoukHyeoun" userId="e278d791281aa376" providerId="Windows Live" clId="Web-{FA9E0A57-D033-4DCD-9CED-A35752EC052F}" dt="2024-03-02T17:34:42.900" v="0"/>
          <pc:sldLayoutMkLst>
            <pc:docMk/>
            <pc:sldMasterMk cId="2169293402" sldId="2147483699"/>
            <pc:sldLayoutMk cId="151375215" sldId="2147483696"/>
          </pc:sldLayoutMkLst>
        </pc:sldLayoutChg>
        <pc:sldLayoutChg chg="add">
          <pc:chgData name="Cho seoukHyeoun" userId="e278d791281aa376" providerId="Windows Live" clId="Web-{FA9E0A57-D033-4DCD-9CED-A35752EC052F}" dt="2024-03-02T17:34:42.900" v="0"/>
          <pc:sldLayoutMkLst>
            <pc:docMk/>
            <pc:sldMasterMk cId="2169293402" sldId="2147483699"/>
            <pc:sldLayoutMk cId="1605727982" sldId="2147483697"/>
          </pc:sldLayoutMkLst>
        </pc:sldLayoutChg>
        <pc:sldLayoutChg chg="add">
          <pc:chgData name="Cho seoukHyeoun" userId="e278d791281aa376" providerId="Windows Live" clId="Web-{FA9E0A57-D033-4DCD-9CED-A35752EC052F}" dt="2024-03-02T17:34:42.900" v="0"/>
          <pc:sldLayoutMkLst>
            <pc:docMk/>
            <pc:sldMasterMk cId="2169293402" sldId="2147483699"/>
            <pc:sldLayoutMk cId="3197235371" sldId="2147483698"/>
          </pc:sldLayoutMkLst>
        </pc:sldLayoutChg>
      </pc:sldMasterChg>
    </pc:docChg>
  </pc:docChgLst>
  <pc:docChgLst>
    <pc:chgData name="Cho seoukHyeoun" userId="e278d791281aa376" providerId="Windows Live" clId="Web-{B3190079-7DF5-4209-9DAC-83E6254E10B2}"/>
    <pc:docChg chg="addSld delSld modSld sldOrd">
      <pc:chgData name="Cho seoukHyeoun" userId="e278d791281aa376" providerId="Windows Live" clId="Web-{B3190079-7DF5-4209-9DAC-83E6254E10B2}" dt="2024-03-05T04:42:58.555" v="1075" actId="1076"/>
      <pc:docMkLst>
        <pc:docMk/>
      </pc:docMkLst>
      <pc:sldChg chg="modSp">
        <pc:chgData name="Cho seoukHyeoun" userId="e278d791281aa376" providerId="Windows Live" clId="Web-{B3190079-7DF5-4209-9DAC-83E6254E10B2}" dt="2024-03-03T23:46:03.108" v="0" actId="14100"/>
        <pc:sldMkLst>
          <pc:docMk/>
          <pc:sldMk cId="903651294" sldId="257"/>
        </pc:sldMkLst>
        <pc:spChg chg="mod">
          <ac:chgData name="Cho seoukHyeoun" userId="e278d791281aa376" providerId="Windows Live" clId="Web-{B3190079-7DF5-4209-9DAC-83E6254E10B2}" dt="2024-03-03T23:46:03.108" v="0" actId="14100"/>
          <ac:spMkLst>
            <pc:docMk/>
            <pc:sldMk cId="903651294" sldId="257"/>
            <ac:spMk id="3" creationId="{612FB0D2-1C1A-7269-8FB2-B77CDE916BE7}"/>
          </ac:spMkLst>
        </pc:spChg>
      </pc:sldChg>
      <pc:sldChg chg="modSp">
        <pc:chgData name="Cho seoukHyeoun" userId="e278d791281aa376" providerId="Windows Live" clId="Web-{B3190079-7DF5-4209-9DAC-83E6254E10B2}" dt="2024-03-03T23:46:46.953" v="2" actId="20577"/>
        <pc:sldMkLst>
          <pc:docMk/>
          <pc:sldMk cId="280960231" sldId="259"/>
        </pc:sldMkLst>
        <pc:graphicFrameChg chg="modGraphic">
          <ac:chgData name="Cho seoukHyeoun" userId="e278d791281aa376" providerId="Windows Live" clId="Web-{B3190079-7DF5-4209-9DAC-83E6254E10B2}" dt="2024-03-03T23:46:46.953" v="2" actId="20577"/>
          <ac:graphicFrameMkLst>
            <pc:docMk/>
            <pc:sldMk cId="280960231" sldId="259"/>
            <ac:graphicFrameMk id="190" creationId="{42B7A95A-994C-557B-3EE3-E365532E01CF}"/>
          </ac:graphicFrameMkLst>
        </pc:graphicFrameChg>
      </pc:sldChg>
      <pc:sldChg chg="modSp">
        <pc:chgData name="Cho seoukHyeoun" userId="e278d791281aa376" providerId="Windows Live" clId="Web-{B3190079-7DF5-4209-9DAC-83E6254E10B2}" dt="2024-03-04T05:45:32.793" v="5" actId="20577"/>
        <pc:sldMkLst>
          <pc:docMk/>
          <pc:sldMk cId="3980759157" sldId="260"/>
        </pc:sldMkLst>
        <pc:spChg chg="mod">
          <ac:chgData name="Cho seoukHyeoun" userId="e278d791281aa376" providerId="Windows Live" clId="Web-{B3190079-7DF5-4209-9DAC-83E6254E10B2}" dt="2024-03-04T05:45:32.793" v="5" actId="20577"/>
          <ac:spMkLst>
            <pc:docMk/>
            <pc:sldMk cId="3980759157" sldId="260"/>
            <ac:spMk id="3" creationId="{C6040723-F1C9-9F2E-17D9-E88335CDDF97}"/>
          </ac:spMkLst>
        </pc:spChg>
      </pc:sldChg>
      <pc:sldChg chg="modSp">
        <pc:chgData name="Cho seoukHyeoun" userId="e278d791281aa376" providerId="Windows Live" clId="Web-{B3190079-7DF5-4209-9DAC-83E6254E10B2}" dt="2024-03-05T03:08:25.225" v="866" actId="20577"/>
        <pc:sldMkLst>
          <pc:docMk/>
          <pc:sldMk cId="3325367779" sldId="264"/>
        </pc:sldMkLst>
        <pc:graphicFrameChg chg="modGraphic">
          <ac:chgData name="Cho seoukHyeoun" userId="e278d791281aa376" providerId="Windows Live" clId="Web-{B3190079-7DF5-4209-9DAC-83E6254E10B2}" dt="2024-03-05T03:08:25.225" v="866" actId="20577"/>
          <ac:graphicFrameMkLst>
            <pc:docMk/>
            <pc:sldMk cId="3325367779" sldId="264"/>
            <ac:graphicFrameMk id="12" creationId="{A1749B75-1DDC-262E-D6E6-584B047D84CB}"/>
          </ac:graphicFrameMkLst>
        </pc:graphicFrameChg>
      </pc:sldChg>
      <pc:sldChg chg="modSp">
        <pc:chgData name="Cho seoukHyeoun" userId="e278d791281aa376" providerId="Windows Live" clId="Web-{B3190079-7DF5-4209-9DAC-83E6254E10B2}" dt="2024-03-04T08:17:45.109" v="10" actId="20577"/>
        <pc:sldMkLst>
          <pc:docMk/>
          <pc:sldMk cId="3862064843" sldId="268"/>
        </pc:sldMkLst>
        <pc:spChg chg="mod">
          <ac:chgData name="Cho seoukHyeoun" userId="e278d791281aa376" providerId="Windows Live" clId="Web-{B3190079-7DF5-4209-9DAC-83E6254E10B2}" dt="2024-03-04T08:17:45.109" v="10" actId="20577"/>
          <ac:spMkLst>
            <pc:docMk/>
            <pc:sldMk cId="3862064843" sldId="268"/>
            <ac:spMk id="5" creationId="{EF706EED-20BE-5F39-6556-7487FEA17996}"/>
          </ac:spMkLst>
        </pc:spChg>
      </pc:sldChg>
      <pc:sldChg chg="modSp">
        <pc:chgData name="Cho seoukHyeoun" userId="e278d791281aa376" providerId="Windows Live" clId="Web-{B3190079-7DF5-4209-9DAC-83E6254E10B2}" dt="2024-03-05T03:09:03.101" v="868" actId="20577"/>
        <pc:sldMkLst>
          <pc:docMk/>
          <pc:sldMk cId="706270222" sldId="269"/>
        </pc:sldMkLst>
        <pc:spChg chg="mod">
          <ac:chgData name="Cho seoukHyeoun" userId="e278d791281aa376" providerId="Windows Live" clId="Web-{B3190079-7DF5-4209-9DAC-83E6254E10B2}" dt="2024-03-04T08:17:55.938" v="12" actId="20577"/>
          <ac:spMkLst>
            <pc:docMk/>
            <pc:sldMk cId="706270222" sldId="269"/>
            <ac:spMk id="5" creationId="{74C4E0F6-A6E2-46E9-6897-69E21AFE6C4C}"/>
          </ac:spMkLst>
        </pc:spChg>
        <pc:spChg chg="mod">
          <ac:chgData name="Cho seoukHyeoun" userId="e278d791281aa376" providerId="Windows Live" clId="Web-{B3190079-7DF5-4209-9DAC-83E6254E10B2}" dt="2024-03-05T03:09:03.101" v="868" actId="20577"/>
          <ac:spMkLst>
            <pc:docMk/>
            <pc:sldMk cId="706270222" sldId="269"/>
            <ac:spMk id="7" creationId="{C77B1A94-BC86-DD23-8F71-E9DA64019966}"/>
          </ac:spMkLst>
        </pc:spChg>
      </pc:sldChg>
      <pc:sldChg chg="modSp">
        <pc:chgData name="Cho seoukHyeoun" userId="e278d791281aa376" providerId="Windows Live" clId="Web-{B3190079-7DF5-4209-9DAC-83E6254E10B2}" dt="2024-03-04T08:18:02.625" v="14" actId="20577"/>
        <pc:sldMkLst>
          <pc:docMk/>
          <pc:sldMk cId="3111219135" sldId="270"/>
        </pc:sldMkLst>
        <pc:spChg chg="mod">
          <ac:chgData name="Cho seoukHyeoun" userId="e278d791281aa376" providerId="Windows Live" clId="Web-{B3190079-7DF5-4209-9DAC-83E6254E10B2}" dt="2024-03-04T08:18:02.625" v="14" actId="20577"/>
          <ac:spMkLst>
            <pc:docMk/>
            <pc:sldMk cId="3111219135" sldId="270"/>
            <ac:spMk id="5" creationId="{234A48DF-746B-2963-BABA-1D5059704116}"/>
          </ac:spMkLst>
        </pc:spChg>
      </pc:sldChg>
      <pc:sldChg chg="modSp">
        <pc:chgData name="Cho seoukHyeoun" userId="e278d791281aa376" providerId="Windows Live" clId="Web-{B3190079-7DF5-4209-9DAC-83E6254E10B2}" dt="2024-03-04T08:18:15.001" v="18" actId="20577"/>
        <pc:sldMkLst>
          <pc:docMk/>
          <pc:sldMk cId="3991719261" sldId="271"/>
        </pc:sldMkLst>
        <pc:spChg chg="mod">
          <ac:chgData name="Cho seoukHyeoun" userId="e278d791281aa376" providerId="Windows Live" clId="Web-{B3190079-7DF5-4209-9DAC-83E6254E10B2}" dt="2024-03-04T08:18:15.001" v="18" actId="20577"/>
          <ac:spMkLst>
            <pc:docMk/>
            <pc:sldMk cId="3991719261" sldId="271"/>
            <ac:spMk id="6" creationId="{8239F95A-AFB3-3234-0824-10EFD98A68E1}"/>
          </ac:spMkLst>
        </pc:spChg>
      </pc:sldChg>
      <pc:sldChg chg="modSp">
        <pc:chgData name="Cho seoukHyeoun" userId="e278d791281aa376" providerId="Windows Live" clId="Web-{B3190079-7DF5-4209-9DAC-83E6254E10B2}" dt="2024-03-04T08:18:08.297" v="16" actId="20577"/>
        <pc:sldMkLst>
          <pc:docMk/>
          <pc:sldMk cId="3852075569" sldId="272"/>
        </pc:sldMkLst>
        <pc:spChg chg="mod">
          <ac:chgData name="Cho seoukHyeoun" userId="e278d791281aa376" providerId="Windows Live" clId="Web-{B3190079-7DF5-4209-9DAC-83E6254E10B2}" dt="2024-03-04T08:18:08.297" v="16" actId="20577"/>
          <ac:spMkLst>
            <pc:docMk/>
            <pc:sldMk cId="3852075569" sldId="272"/>
            <ac:spMk id="8" creationId="{1BD67A2E-D2BB-2647-AF42-1C517F6748FB}"/>
          </ac:spMkLst>
        </pc:spChg>
      </pc:sldChg>
      <pc:sldChg chg="modSp">
        <pc:chgData name="Cho seoukHyeoun" userId="e278d791281aa376" providerId="Windows Live" clId="Web-{B3190079-7DF5-4209-9DAC-83E6254E10B2}" dt="2024-03-04T08:18:20.938" v="20" actId="20577"/>
        <pc:sldMkLst>
          <pc:docMk/>
          <pc:sldMk cId="674157620" sldId="273"/>
        </pc:sldMkLst>
        <pc:spChg chg="mod">
          <ac:chgData name="Cho seoukHyeoun" userId="e278d791281aa376" providerId="Windows Live" clId="Web-{B3190079-7DF5-4209-9DAC-83E6254E10B2}" dt="2024-03-04T08:18:20.938" v="20" actId="20577"/>
          <ac:spMkLst>
            <pc:docMk/>
            <pc:sldMk cId="674157620" sldId="273"/>
            <ac:spMk id="5" creationId="{8BF1A2F9-547C-05D4-1288-52F400865DED}"/>
          </ac:spMkLst>
        </pc:spChg>
      </pc:sldChg>
      <pc:sldChg chg="addSp delSp modSp ord">
        <pc:chgData name="Cho seoukHyeoun" userId="e278d791281aa376" providerId="Windows Live" clId="Web-{B3190079-7DF5-4209-9DAC-83E6254E10B2}" dt="2024-03-05T02:04:19.710" v="708"/>
        <pc:sldMkLst>
          <pc:docMk/>
          <pc:sldMk cId="1239328901" sldId="274"/>
        </pc:sldMkLst>
        <pc:spChg chg="mod">
          <ac:chgData name="Cho seoukHyeoun" userId="e278d791281aa376" providerId="Windows Live" clId="Web-{B3190079-7DF5-4209-9DAC-83E6254E10B2}" dt="2024-03-04T23:54:18.178" v="348" actId="1076"/>
          <ac:spMkLst>
            <pc:docMk/>
            <pc:sldMk cId="1239328901" sldId="274"/>
            <ac:spMk id="2" creationId="{FD3EF37D-0A30-2601-8A16-465488EFD0C2}"/>
          </ac:spMkLst>
        </pc:spChg>
        <pc:spChg chg="mod">
          <ac:chgData name="Cho seoukHyeoun" userId="e278d791281aa376" providerId="Windows Live" clId="Web-{B3190079-7DF5-4209-9DAC-83E6254E10B2}" dt="2024-03-04T23:54:18.193" v="349" actId="1076"/>
          <ac:spMkLst>
            <pc:docMk/>
            <pc:sldMk cId="1239328901" sldId="274"/>
            <ac:spMk id="3" creationId="{DF987E02-1B34-0E06-95FA-CF1083CBD0FC}"/>
          </ac:spMkLst>
        </pc:spChg>
        <pc:spChg chg="mod">
          <ac:chgData name="Cho seoukHyeoun" userId="e278d791281aa376" providerId="Windows Live" clId="Web-{B3190079-7DF5-4209-9DAC-83E6254E10B2}" dt="2024-03-04T23:54:24.897" v="351" actId="1076"/>
          <ac:spMkLst>
            <pc:docMk/>
            <pc:sldMk cId="1239328901" sldId="274"/>
            <ac:spMk id="4" creationId="{F70973B8-8900-4547-FB40-A7BDD685B2C0}"/>
          </ac:spMkLst>
        </pc:spChg>
        <pc:spChg chg="mod">
          <ac:chgData name="Cho seoukHyeoun" userId="e278d791281aa376" providerId="Windows Live" clId="Web-{B3190079-7DF5-4209-9DAC-83E6254E10B2}" dt="2024-03-04T08:18:25.063" v="21" actId="20577"/>
          <ac:spMkLst>
            <pc:docMk/>
            <pc:sldMk cId="1239328901" sldId="274"/>
            <ac:spMk id="5" creationId="{97DD2C64-82BD-B49F-CE5C-B0B943A8CDB5}"/>
          </ac:spMkLst>
        </pc:spChg>
        <pc:spChg chg="mod">
          <ac:chgData name="Cho seoukHyeoun" userId="e278d791281aa376" providerId="Windows Live" clId="Web-{B3190079-7DF5-4209-9DAC-83E6254E10B2}" dt="2024-03-04T23:54:18.178" v="346" actId="1076"/>
          <ac:spMkLst>
            <pc:docMk/>
            <pc:sldMk cId="1239328901" sldId="274"/>
            <ac:spMk id="8" creationId="{A1CAF478-C0B5-D767-1DB5-EB1CC18AF9DA}"/>
          </ac:spMkLst>
        </pc:spChg>
        <pc:spChg chg="mod">
          <ac:chgData name="Cho seoukHyeoun" userId="e278d791281aa376" providerId="Windows Live" clId="Web-{B3190079-7DF5-4209-9DAC-83E6254E10B2}" dt="2024-03-04T23:54:18.178" v="347" actId="1076"/>
          <ac:spMkLst>
            <pc:docMk/>
            <pc:sldMk cId="1239328901" sldId="274"/>
            <ac:spMk id="10" creationId="{9D6CB3BE-92DD-9ACD-AB04-1B13E161F530}"/>
          </ac:spMkLst>
        </pc:spChg>
        <pc:spChg chg="add mod">
          <ac:chgData name="Cho seoukHyeoun" userId="e278d791281aa376" providerId="Windows Live" clId="Web-{B3190079-7DF5-4209-9DAC-83E6254E10B2}" dt="2024-03-05T00:03:49.453" v="362"/>
          <ac:spMkLst>
            <pc:docMk/>
            <pc:sldMk cId="1239328901" sldId="274"/>
            <ac:spMk id="11" creationId="{D70D6CB7-4D23-D1D8-32E0-F804EA20A353}"/>
          </ac:spMkLst>
        </pc:spChg>
        <pc:picChg chg="del">
          <ac:chgData name="Cho seoukHyeoun" userId="e278d791281aa376" providerId="Windows Live" clId="Web-{B3190079-7DF5-4209-9DAC-83E6254E10B2}" dt="2024-03-04T23:53:23.830" v="324"/>
          <ac:picMkLst>
            <pc:docMk/>
            <pc:sldMk cId="1239328901" sldId="274"/>
            <ac:picMk id="7" creationId="{FAEEFF49-8E99-99F8-2888-7ABA8435C02E}"/>
          </ac:picMkLst>
        </pc:picChg>
        <pc:picChg chg="add mod ord">
          <ac:chgData name="Cho seoukHyeoun" userId="e278d791281aa376" providerId="Windows Live" clId="Web-{B3190079-7DF5-4209-9DAC-83E6254E10B2}" dt="2024-03-04T23:54:07.536" v="345" actId="14100"/>
          <ac:picMkLst>
            <pc:docMk/>
            <pc:sldMk cId="1239328901" sldId="274"/>
            <ac:picMk id="9" creationId="{D7165692-F092-F948-F250-6E97BD486325}"/>
          </ac:picMkLst>
        </pc:picChg>
      </pc:sldChg>
      <pc:sldChg chg="addSp delSp modSp new">
        <pc:chgData name="Cho seoukHyeoun" userId="e278d791281aa376" providerId="Windows Live" clId="Web-{B3190079-7DF5-4209-9DAC-83E6254E10B2}" dt="2024-03-04T08:30:00.033" v="318" actId="20577"/>
        <pc:sldMkLst>
          <pc:docMk/>
          <pc:sldMk cId="4017731345" sldId="275"/>
        </pc:sldMkLst>
        <pc:spChg chg="add del mod">
          <ac:chgData name="Cho seoukHyeoun" userId="e278d791281aa376" providerId="Windows Live" clId="Web-{B3190079-7DF5-4209-9DAC-83E6254E10B2}" dt="2024-03-04T08:27:06.217" v="240" actId="20577"/>
          <ac:spMkLst>
            <pc:docMk/>
            <pc:sldMk cId="4017731345" sldId="275"/>
            <ac:spMk id="2" creationId="{FB1C868F-7DEC-2031-C54B-DB39A4678391}"/>
          </ac:spMkLst>
        </pc:spChg>
        <pc:spChg chg="add del mod">
          <ac:chgData name="Cho seoukHyeoun" userId="e278d791281aa376" providerId="Windows Live" clId="Web-{B3190079-7DF5-4209-9DAC-83E6254E10B2}" dt="2024-03-04T08:30:00.033" v="318" actId="20577"/>
          <ac:spMkLst>
            <pc:docMk/>
            <pc:sldMk cId="4017731345" sldId="275"/>
            <ac:spMk id="3" creationId="{017ED631-48AF-59A3-548F-A40D77554FDE}"/>
          </ac:spMkLst>
        </pc:spChg>
        <pc:spChg chg="add del">
          <ac:chgData name="Cho seoukHyeoun" userId="e278d791281aa376" providerId="Windows Live" clId="Web-{B3190079-7DF5-4209-9DAC-83E6254E10B2}" dt="2024-03-04T08:19:00.361" v="26"/>
          <ac:spMkLst>
            <pc:docMk/>
            <pc:sldMk cId="4017731345" sldId="275"/>
            <ac:spMk id="5" creationId="{74BFAC26-635E-4EE9-4A81-C59F4915F9AF}"/>
          </ac:spMkLst>
        </pc:spChg>
      </pc:sldChg>
      <pc:sldChg chg="new del">
        <pc:chgData name="Cho seoukHyeoun" userId="e278d791281aa376" providerId="Windows Live" clId="Web-{B3190079-7DF5-4209-9DAC-83E6254E10B2}" dt="2024-03-04T23:53:17.455" v="323"/>
        <pc:sldMkLst>
          <pc:docMk/>
          <pc:sldMk cId="3796484405" sldId="276"/>
        </pc:sldMkLst>
      </pc:sldChg>
      <pc:sldChg chg="delSp modSp add replId">
        <pc:chgData name="Cho seoukHyeoun" userId="e278d791281aa376" providerId="Windows Live" clId="Web-{B3190079-7DF5-4209-9DAC-83E6254E10B2}" dt="2024-03-05T02:04:12.866" v="707" actId="20577"/>
        <pc:sldMkLst>
          <pc:docMk/>
          <pc:sldMk cId="2506423506" sldId="277"/>
        </pc:sldMkLst>
        <pc:spChg chg="mod">
          <ac:chgData name="Cho seoukHyeoun" userId="e278d791281aa376" providerId="Windows Live" clId="Web-{B3190079-7DF5-4209-9DAC-83E6254E10B2}" dt="2024-03-05T02:04:12.866" v="707" actId="20577"/>
          <ac:spMkLst>
            <pc:docMk/>
            <pc:sldMk cId="2506423506" sldId="277"/>
            <ac:spMk id="5" creationId="{97DD2C64-82BD-B49F-CE5C-B0B943A8CDB5}"/>
          </ac:spMkLst>
        </pc:spChg>
        <pc:picChg chg="del">
          <ac:chgData name="Cho seoukHyeoun" userId="e278d791281aa376" providerId="Windows Live" clId="Web-{B3190079-7DF5-4209-9DAC-83E6254E10B2}" dt="2024-03-04T23:54:35.070" v="352"/>
          <ac:picMkLst>
            <pc:docMk/>
            <pc:sldMk cId="2506423506" sldId="277"/>
            <ac:picMk id="9" creationId="{D7165692-F092-F948-F250-6E97BD486325}"/>
          </ac:picMkLst>
        </pc:picChg>
      </pc:sldChg>
      <pc:sldChg chg="addSp delSp modSp new">
        <pc:chgData name="Cho seoukHyeoun" userId="e278d791281aa376" providerId="Windows Live" clId="Web-{B3190079-7DF5-4209-9DAC-83E6254E10B2}" dt="2024-03-05T04:39:34.376" v="1074"/>
        <pc:sldMkLst>
          <pc:docMk/>
          <pc:sldMk cId="1937448652" sldId="278"/>
        </pc:sldMkLst>
        <pc:spChg chg="mod">
          <ac:chgData name="Cho seoukHyeoun" userId="e278d791281aa376" providerId="Windows Live" clId="Web-{B3190079-7DF5-4209-9DAC-83E6254E10B2}" dt="2024-03-05T04:35:16.319" v="892" actId="20577"/>
          <ac:spMkLst>
            <pc:docMk/>
            <pc:sldMk cId="1937448652" sldId="278"/>
            <ac:spMk id="2" creationId="{D77E77BB-8DEC-76F5-C0CC-2B93EE297E62}"/>
          </ac:spMkLst>
        </pc:spChg>
        <pc:spChg chg="del">
          <ac:chgData name="Cho seoukHyeoun" userId="e278d791281aa376" providerId="Windows Live" clId="Web-{B3190079-7DF5-4209-9DAC-83E6254E10B2}" dt="2024-03-05T02:00:11.596" v="366"/>
          <ac:spMkLst>
            <pc:docMk/>
            <pc:sldMk cId="1937448652" sldId="278"/>
            <ac:spMk id="3" creationId="{DBD1BEF6-32E1-B926-7559-35998C033830}"/>
          </ac:spMkLst>
        </pc:spChg>
        <pc:spChg chg="add del">
          <ac:chgData name="Cho seoukHyeoun" userId="e278d791281aa376" providerId="Windows Live" clId="Web-{B3190079-7DF5-4209-9DAC-83E6254E10B2}" dt="2024-03-05T02:04:05.413" v="706"/>
          <ac:spMkLst>
            <pc:docMk/>
            <pc:sldMk cId="1937448652" sldId="278"/>
            <ac:spMk id="6" creationId="{706C8F50-85D1-792C-FA7E-4B57FEDCC406}"/>
          </ac:spMkLst>
        </pc:spChg>
        <pc:spChg chg="add del">
          <ac:chgData name="Cho seoukHyeoun" userId="e278d791281aa376" providerId="Windows Live" clId="Web-{B3190079-7DF5-4209-9DAC-83E6254E10B2}" dt="2024-03-05T02:04:05.413" v="705"/>
          <ac:spMkLst>
            <pc:docMk/>
            <pc:sldMk cId="1937448652" sldId="278"/>
            <ac:spMk id="8" creationId="{AF750C10-15AA-2A10-032E-A24AD4324507}"/>
          </ac:spMkLst>
        </pc:spChg>
        <pc:spChg chg="add del">
          <ac:chgData name="Cho seoukHyeoun" userId="e278d791281aa376" providerId="Windows Live" clId="Web-{B3190079-7DF5-4209-9DAC-83E6254E10B2}" dt="2024-03-05T02:04:05.413" v="704"/>
          <ac:spMkLst>
            <pc:docMk/>
            <pc:sldMk cId="1937448652" sldId="278"/>
            <ac:spMk id="10" creationId="{6641D83A-F342-9EC4-AD44-C6F9812364B9}"/>
          </ac:spMkLst>
        </pc:spChg>
        <pc:spChg chg="add del">
          <ac:chgData name="Cho seoukHyeoun" userId="e278d791281aa376" providerId="Windows Live" clId="Web-{B3190079-7DF5-4209-9DAC-83E6254E10B2}" dt="2024-03-05T02:04:05.413" v="703"/>
          <ac:spMkLst>
            <pc:docMk/>
            <pc:sldMk cId="1937448652" sldId="278"/>
            <ac:spMk id="12" creationId="{F2408660-ED9D-C744-930B-095F7D2CE822}"/>
          </ac:spMkLst>
        </pc:spChg>
        <pc:graphicFrameChg chg="add mod ord modGraphic">
          <ac:chgData name="Cho seoukHyeoun" userId="e278d791281aa376" providerId="Windows Live" clId="Web-{B3190079-7DF5-4209-9DAC-83E6254E10B2}" dt="2024-03-05T04:39:34.376" v="1074"/>
          <ac:graphicFrameMkLst>
            <pc:docMk/>
            <pc:sldMk cId="1937448652" sldId="278"/>
            <ac:graphicFrameMk id="4" creationId="{CD21238E-9AC2-EEB0-D88B-D91BC86E08C8}"/>
          </ac:graphicFrameMkLst>
        </pc:graphicFrameChg>
      </pc:sldChg>
      <pc:sldChg chg="addSp delSp modSp new">
        <pc:chgData name="Cho seoukHyeoun" userId="e278d791281aa376" providerId="Windows Live" clId="Web-{B3190079-7DF5-4209-9DAC-83E6254E10B2}" dt="2024-03-05T04:42:58.555" v="1075" actId="1076"/>
        <pc:sldMkLst>
          <pc:docMk/>
          <pc:sldMk cId="2575930947" sldId="279"/>
        </pc:sldMkLst>
        <pc:spChg chg="del">
          <ac:chgData name="Cho seoukHyeoun" userId="e278d791281aa376" providerId="Windows Live" clId="Web-{B3190079-7DF5-4209-9DAC-83E6254E10B2}" dt="2024-03-05T04:38:04.372" v="971"/>
          <ac:spMkLst>
            <pc:docMk/>
            <pc:sldMk cId="2575930947" sldId="279"/>
            <ac:spMk id="3" creationId="{FAAB513B-4036-E809-F423-24C67A3FEA8F}"/>
          </ac:spMkLst>
        </pc:spChg>
        <pc:picChg chg="add mod ord">
          <ac:chgData name="Cho seoukHyeoun" userId="e278d791281aa376" providerId="Windows Live" clId="Web-{B3190079-7DF5-4209-9DAC-83E6254E10B2}" dt="2024-03-05T04:38:07.857" v="972" actId="1076"/>
          <ac:picMkLst>
            <pc:docMk/>
            <pc:sldMk cId="2575930947" sldId="279"/>
            <ac:picMk id="4" creationId="{9119C7A7-3E96-AC27-B330-2302B6BE9913}"/>
          </ac:picMkLst>
        </pc:picChg>
        <pc:picChg chg="add mod">
          <ac:chgData name="Cho seoukHyeoun" userId="e278d791281aa376" providerId="Windows Live" clId="Web-{B3190079-7DF5-4209-9DAC-83E6254E10B2}" dt="2024-03-05T04:42:58.555" v="1075" actId="1076"/>
          <ac:picMkLst>
            <pc:docMk/>
            <pc:sldMk cId="2575930947" sldId="279"/>
            <ac:picMk id="5" creationId="{105A202F-0CD0-3BC2-C74B-016F0E473D6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100-단일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P(정밀도)</c:v>
                </c:pt>
                <c:pt idx="1">
                  <c:v>R(재현율)</c:v>
                </c:pt>
                <c:pt idx="2">
                  <c:v>MAP@0.5(평균 정밀도)</c:v>
                </c:pt>
                <c:pt idx="3">
                  <c:v>F1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0.95399999999999996</c:v>
                </c:pt>
                <c:pt idx="1">
                  <c:v>0.96699999999999997</c:v>
                </c:pt>
                <c:pt idx="2">
                  <c:v>0.96</c:v>
                </c:pt>
                <c:pt idx="3">
                  <c:v>0.96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100-다양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P(정밀도)</c:v>
                </c:pt>
                <c:pt idx="1">
                  <c:v>R(재현율)</c:v>
                </c:pt>
                <c:pt idx="2">
                  <c:v>MAP@0.5(평균 정밀도)</c:v>
                </c:pt>
                <c:pt idx="3">
                  <c:v>F1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0.95799999999999996</c:v>
                </c:pt>
                <c:pt idx="1">
                  <c:v>0.88600000000000001</c:v>
                </c:pt>
                <c:pt idx="2">
                  <c:v>0.93700000000000006</c:v>
                </c:pt>
                <c:pt idx="3">
                  <c:v>0.92100000000000004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47601264"/>
        <c:axId val="-847598544"/>
      </c:lineChart>
      <c:catAx>
        <c:axId val="-84760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847598544"/>
        <c:crosses val="autoZero"/>
        <c:auto val="1"/>
        <c:lblAlgn val="ctr"/>
        <c:lblOffset val="100"/>
        <c:noMultiLvlLbl val="0"/>
      </c:catAx>
      <c:valAx>
        <c:axId val="-84759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84760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Cartucho/OpenLabeling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Cartucho/OpenLabeli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83691-2156-422B-B62F-EF14EA804FA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5FE4D05-60DC-448A-9CBF-5105A8E75B7C}">
      <dgm:prSet/>
      <dgm:spPr/>
      <dgm:t>
        <a:bodyPr/>
        <a:lstStyle/>
        <a:p>
          <a:r>
            <a:rPr lang="ko-KR" dirty="0"/>
            <a:t>Python(3.9.18)</a:t>
          </a:r>
          <a:endParaRPr lang="en-US" dirty="0"/>
        </a:p>
      </dgm:t>
    </dgm:pt>
    <dgm:pt modelId="{C3069D11-1377-470E-82CC-4191046ECB1E}" type="parTrans" cxnId="{0499F804-AC03-4E43-92B5-4E29EEDA53A7}">
      <dgm:prSet/>
      <dgm:spPr/>
      <dgm:t>
        <a:bodyPr/>
        <a:lstStyle/>
        <a:p>
          <a:endParaRPr lang="en-US"/>
        </a:p>
      </dgm:t>
    </dgm:pt>
    <dgm:pt modelId="{E23F7847-83AE-49C1-B7F9-FE8CC97D94EE}" type="sibTrans" cxnId="{0499F804-AC03-4E43-92B5-4E29EEDA53A7}">
      <dgm:prSet/>
      <dgm:spPr/>
      <dgm:t>
        <a:bodyPr/>
        <a:lstStyle/>
        <a:p>
          <a:endParaRPr lang="en-US"/>
        </a:p>
      </dgm:t>
    </dgm:pt>
    <dgm:pt modelId="{0B399E70-26B1-42D4-A1DB-B68D5A0EF1DF}">
      <dgm:prSet/>
      <dgm:spPr/>
      <dgm:t>
        <a:bodyPr/>
        <a:lstStyle/>
        <a:p>
          <a:r>
            <a:rPr lang="ko-KR" dirty="0"/>
            <a:t>(anaconda)</a:t>
          </a:r>
          <a:r>
            <a:rPr lang="ko-KR" dirty="0" err="1"/>
            <a:t>Jupyter</a:t>
          </a:r>
          <a:r>
            <a:rPr lang="ko-KR" dirty="0"/>
            <a:t> notebook(7.0.8)</a:t>
          </a:r>
          <a:endParaRPr lang="en-US" dirty="0"/>
        </a:p>
      </dgm:t>
    </dgm:pt>
    <dgm:pt modelId="{72D82FF6-58D5-4D4F-A910-067B9F6C6B4D}" type="parTrans" cxnId="{3DC88D18-04CF-470A-839B-B74CE7CBBC0B}">
      <dgm:prSet/>
      <dgm:spPr/>
      <dgm:t>
        <a:bodyPr/>
        <a:lstStyle/>
        <a:p>
          <a:endParaRPr lang="en-US"/>
        </a:p>
      </dgm:t>
    </dgm:pt>
    <dgm:pt modelId="{07D3A5CE-2ED0-4E70-AD14-FD5F2F6DF86B}" type="sibTrans" cxnId="{3DC88D18-04CF-470A-839B-B74CE7CBBC0B}">
      <dgm:prSet/>
      <dgm:spPr/>
      <dgm:t>
        <a:bodyPr/>
        <a:lstStyle/>
        <a:p>
          <a:endParaRPr lang="en-US"/>
        </a:p>
      </dgm:t>
    </dgm:pt>
    <dgm:pt modelId="{19589CF3-59F3-4805-90BF-78EB7AAB46A5}">
      <dgm:prSet/>
      <dgm:spPr/>
      <dgm:t>
        <a:bodyPr/>
        <a:lstStyle/>
        <a:p>
          <a:r>
            <a:rPr lang="ko-KR"/>
            <a:t>YOLOv3(</a:t>
          </a:r>
          <a:r>
            <a:rPr lang="ko-KR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rPr>
            <a:t>Cartucho/OpenLabeling: Label images and video for Computer Vision applications (github.com</a:t>
          </a:r>
          <a:r>
            <a:rPr lang="en-US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rPr>
            <a:t>)</a:t>
          </a:r>
          <a:r>
            <a:rPr lang="en-US"/>
            <a:t>)</a:t>
          </a:r>
        </a:p>
      </dgm:t>
    </dgm:pt>
    <dgm:pt modelId="{5D72B9C6-95D3-4810-9C14-269E6F7EF006}" type="parTrans" cxnId="{C496F09D-BA6A-4D1F-B49C-7AC8D5468AB5}">
      <dgm:prSet/>
      <dgm:spPr/>
      <dgm:t>
        <a:bodyPr/>
        <a:lstStyle/>
        <a:p>
          <a:endParaRPr lang="en-US"/>
        </a:p>
      </dgm:t>
    </dgm:pt>
    <dgm:pt modelId="{B9C26252-925C-4698-94E4-828D2EB09325}" type="sibTrans" cxnId="{C496F09D-BA6A-4D1F-B49C-7AC8D5468AB5}">
      <dgm:prSet/>
      <dgm:spPr/>
      <dgm:t>
        <a:bodyPr/>
        <a:lstStyle/>
        <a:p>
          <a:endParaRPr lang="en-US"/>
        </a:p>
      </dgm:t>
    </dgm:pt>
    <dgm:pt modelId="{626A306A-7373-40AB-B74D-8B3EFDD364C0}">
      <dgm:prSet/>
      <dgm:spPr/>
      <dgm:t>
        <a:bodyPr/>
        <a:lstStyle/>
        <a:p>
          <a:r>
            <a:rPr lang="ko-KR" dirty="0" err="1"/>
            <a:t>Pytorch</a:t>
          </a:r>
          <a:r>
            <a:rPr lang="ko-KR" dirty="0"/>
            <a:t>(1.12.1</a:t>
          </a:r>
          <a:r>
            <a:rPr lang="en-US" dirty="0"/>
            <a:t>)</a:t>
          </a:r>
        </a:p>
      </dgm:t>
    </dgm:pt>
    <dgm:pt modelId="{CA2C05B8-F628-43CA-9739-67EB89FB4286}" type="parTrans" cxnId="{108AE532-DA0B-414A-897D-33A0A8F48106}">
      <dgm:prSet/>
      <dgm:spPr/>
      <dgm:t>
        <a:bodyPr/>
        <a:lstStyle/>
        <a:p>
          <a:endParaRPr lang="en-US"/>
        </a:p>
      </dgm:t>
    </dgm:pt>
    <dgm:pt modelId="{5D58F080-3771-4478-9CB8-18D240EBD692}" type="sibTrans" cxnId="{108AE532-DA0B-414A-897D-33A0A8F48106}">
      <dgm:prSet/>
      <dgm:spPr/>
      <dgm:t>
        <a:bodyPr/>
        <a:lstStyle/>
        <a:p>
          <a:endParaRPr lang="en-US"/>
        </a:p>
      </dgm:t>
    </dgm:pt>
    <dgm:pt modelId="{C1E10266-5146-4575-A9F0-EB019AE3107E}" type="pres">
      <dgm:prSet presAssocID="{03383691-2156-422B-B62F-EF14EA804FA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AC059B-E1FB-4AD5-8E52-CE21F5150E05}" type="pres">
      <dgm:prSet presAssocID="{03383691-2156-422B-B62F-EF14EA804FAD}" presName="dummyMaxCanvas" presStyleCnt="0">
        <dgm:presLayoutVars/>
      </dgm:prSet>
      <dgm:spPr/>
    </dgm:pt>
    <dgm:pt modelId="{57D9AD92-EB8E-4052-BEC8-E665A993A0CB}" type="pres">
      <dgm:prSet presAssocID="{03383691-2156-422B-B62F-EF14EA804FAD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0B04B3-263F-45F6-A014-5D0F651FAC0A}" type="pres">
      <dgm:prSet presAssocID="{03383691-2156-422B-B62F-EF14EA804FAD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1F3EEC-0359-4F56-8D08-8F5C7F8FF804}" type="pres">
      <dgm:prSet presAssocID="{03383691-2156-422B-B62F-EF14EA804FAD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E99B66-5E5A-4CAE-B18D-EEF0DAAAD5CB}" type="pres">
      <dgm:prSet presAssocID="{03383691-2156-422B-B62F-EF14EA804FAD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6FD438-FBFD-4429-AF6A-5215412CF7E1}" type="pres">
      <dgm:prSet presAssocID="{03383691-2156-422B-B62F-EF14EA804FAD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DA86D1-5E6B-4C6E-AD62-F43262131120}" type="pres">
      <dgm:prSet presAssocID="{03383691-2156-422B-B62F-EF14EA804FAD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58CF08-9E26-4304-B900-5E86DE854299}" type="pres">
      <dgm:prSet presAssocID="{03383691-2156-422B-B62F-EF14EA804FAD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B43490-3EA6-495C-A443-294B0C3F6B3F}" type="pres">
      <dgm:prSet presAssocID="{03383691-2156-422B-B62F-EF14EA804FAD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C37B2E-68FA-4EEC-A261-92016CC629F8}" type="pres">
      <dgm:prSet presAssocID="{03383691-2156-422B-B62F-EF14EA804FAD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A29903-D849-4430-94B3-B2EE8AA73E9A}" type="pres">
      <dgm:prSet presAssocID="{03383691-2156-422B-B62F-EF14EA804FAD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42F8F1-925F-4A79-8638-EC8BF31F957A}" type="pres">
      <dgm:prSet presAssocID="{03383691-2156-422B-B62F-EF14EA804FAD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0502E65-D87E-4CB5-8AAB-ABF8307C1D55}" type="presOf" srcId="{19589CF3-59F3-4805-90BF-78EB7AAB46A5}" destId="{B11F3EEC-0359-4F56-8D08-8F5C7F8FF804}" srcOrd="0" destOrd="0" presId="urn:microsoft.com/office/officeart/2005/8/layout/vProcess5"/>
    <dgm:cxn modelId="{2D8D9350-4682-438E-9189-9B015625DBE8}" type="presOf" srcId="{45FE4D05-60DC-448A-9CBF-5105A8E75B7C}" destId="{D8B43490-3EA6-495C-A443-294B0C3F6B3F}" srcOrd="1" destOrd="0" presId="urn:microsoft.com/office/officeart/2005/8/layout/vProcess5"/>
    <dgm:cxn modelId="{60580DE3-24B0-4D1D-9439-B508203A408C}" type="presOf" srcId="{45FE4D05-60DC-448A-9CBF-5105A8E75B7C}" destId="{57D9AD92-EB8E-4052-BEC8-E665A993A0CB}" srcOrd="0" destOrd="0" presId="urn:microsoft.com/office/officeart/2005/8/layout/vProcess5"/>
    <dgm:cxn modelId="{3DC88D18-04CF-470A-839B-B74CE7CBBC0B}" srcId="{03383691-2156-422B-B62F-EF14EA804FAD}" destId="{0B399E70-26B1-42D4-A1DB-B68D5A0EF1DF}" srcOrd="1" destOrd="0" parTransId="{72D82FF6-58D5-4D4F-A910-067B9F6C6B4D}" sibTransId="{07D3A5CE-2ED0-4E70-AD14-FD5F2F6DF86B}"/>
    <dgm:cxn modelId="{2FE138C0-4E1E-40FC-8DA2-6093BACE8514}" type="presOf" srcId="{03383691-2156-422B-B62F-EF14EA804FAD}" destId="{C1E10266-5146-4575-A9F0-EB019AE3107E}" srcOrd="0" destOrd="0" presId="urn:microsoft.com/office/officeart/2005/8/layout/vProcess5"/>
    <dgm:cxn modelId="{C496F09D-BA6A-4D1F-B49C-7AC8D5468AB5}" srcId="{03383691-2156-422B-B62F-EF14EA804FAD}" destId="{19589CF3-59F3-4805-90BF-78EB7AAB46A5}" srcOrd="2" destOrd="0" parTransId="{5D72B9C6-95D3-4810-9C14-269E6F7EF006}" sibTransId="{B9C26252-925C-4698-94E4-828D2EB09325}"/>
    <dgm:cxn modelId="{29DE1843-DAA7-4A2D-8AF9-F26FDEE1D683}" type="presOf" srcId="{626A306A-7373-40AB-B74D-8B3EFDD364C0}" destId="{7842F8F1-925F-4A79-8638-EC8BF31F957A}" srcOrd="1" destOrd="0" presId="urn:microsoft.com/office/officeart/2005/8/layout/vProcess5"/>
    <dgm:cxn modelId="{47CAF6DF-E451-4588-9BFC-812B8ED938CA}" type="presOf" srcId="{0B399E70-26B1-42D4-A1DB-B68D5A0EF1DF}" destId="{F60B04B3-263F-45F6-A014-5D0F651FAC0A}" srcOrd="0" destOrd="0" presId="urn:microsoft.com/office/officeart/2005/8/layout/vProcess5"/>
    <dgm:cxn modelId="{FB277E2B-E6AC-4F8B-AF7D-11105100C5D2}" type="presOf" srcId="{626A306A-7373-40AB-B74D-8B3EFDD364C0}" destId="{9FE99B66-5E5A-4CAE-B18D-EEF0DAAAD5CB}" srcOrd="0" destOrd="0" presId="urn:microsoft.com/office/officeart/2005/8/layout/vProcess5"/>
    <dgm:cxn modelId="{A9BBEC81-19C0-42FB-A9A8-4250DD2F3513}" type="presOf" srcId="{E23F7847-83AE-49C1-B7F9-FE8CC97D94EE}" destId="{5C6FD438-FBFD-4429-AF6A-5215412CF7E1}" srcOrd="0" destOrd="0" presId="urn:microsoft.com/office/officeart/2005/8/layout/vProcess5"/>
    <dgm:cxn modelId="{FA8D9612-9F64-438C-A6C3-6AF8B78FD902}" type="presOf" srcId="{19589CF3-59F3-4805-90BF-78EB7AAB46A5}" destId="{84A29903-D849-4430-94B3-B2EE8AA73E9A}" srcOrd="1" destOrd="0" presId="urn:microsoft.com/office/officeart/2005/8/layout/vProcess5"/>
    <dgm:cxn modelId="{D25D8808-5277-4B3F-89BF-CF82F277EF52}" type="presOf" srcId="{0B399E70-26B1-42D4-A1DB-B68D5A0EF1DF}" destId="{F8C37B2E-68FA-4EEC-A261-92016CC629F8}" srcOrd="1" destOrd="0" presId="urn:microsoft.com/office/officeart/2005/8/layout/vProcess5"/>
    <dgm:cxn modelId="{BA834C95-7B6D-4EE4-B743-BE2B6999002F}" type="presOf" srcId="{07D3A5CE-2ED0-4E70-AD14-FD5F2F6DF86B}" destId="{82DA86D1-5E6B-4C6E-AD62-F43262131120}" srcOrd="0" destOrd="0" presId="urn:microsoft.com/office/officeart/2005/8/layout/vProcess5"/>
    <dgm:cxn modelId="{0499F804-AC03-4E43-92B5-4E29EEDA53A7}" srcId="{03383691-2156-422B-B62F-EF14EA804FAD}" destId="{45FE4D05-60DC-448A-9CBF-5105A8E75B7C}" srcOrd="0" destOrd="0" parTransId="{C3069D11-1377-470E-82CC-4191046ECB1E}" sibTransId="{E23F7847-83AE-49C1-B7F9-FE8CC97D94EE}"/>
    <dgm:cxn modelId="{9F876061-71E0-456E-B6A4-22E1D31BC050}" type="presOf" srcId="{B9C26252-925C-4698-94E4-828D2EB09325}" destId="{9358CF08-9E26-4304-B900-5E86DE854299}" srcOrd="0" destOrd="0" presId="urn:microsoft.com/office/officeart/2005/8/layout/vProcess5"/>
    <dgm:cxn modelId="{108AE532-DA0B-414A-897D-33A0A8F48106}" srcId="{03383691-2156-422B-B62F-EF14EA804FAD}" destId="{626A306A-7373-40AB-B74D-8B3EFDD364C0}" srcOrd="3" destOrd="0" parTransId="{CA2C05B8-F628-43CA-9739-67EB89FB4286}" sibTransId="{5D58F080-3771-4478-9CB8-18D240EBD692}"/>
    <dgm:cxn modelId="{FC5F8AA9-F821-4A6C-B0E2-E5E6C2EDEEBB}" type="presParOf" srcId="{C1E10266-5146-4575-A9F0-EB019AE3107E}" destId="{C1AC059B-E1FB-4AD5-8E52-CE21F5150E05}" srcOrd="0" destOrd="0" presId="urn:microsoft.com/office/officeart/2005/8/layout/vProcess5"/>
    <dgm:cxn modelId="{70545BAD-4746-4F7D-8A09-A5E072785F96}" type="presParOf" srcId="{C1E10266-5146-4575-A9F0-EB019AE3107E}" destId="{57D9AD92-EB8E-4052-BEC8-E665A993A0CB}" srcOrd="1" destOrd="0" presId="urn:microsoft.com/office/officeart/2005/8/layout/vProcess5"/>
    <dgm:cxn modelId="{72FA7C3E-5772-4D62-9315-4E09550BA265}" type="presParOf" srcId="{C1E10266-5146-4575-A9F0-EB019AE3107E}" destId="{F60B04B3-263F-45F6-A014-5D0F651FAC0A}" srcOrd="2" destOrd="0" presId="urn:microsoft.com/office/officeart/2005/8/layout/vProcess5"/>
    <dgm:cxn modelId="{FBD2B67A-1B1C-43CD-99DA-A0284EF3DE31}" type="presParOf" srcId="{C1E10266-5146-4575-A9F0-EB019AE3107E}" destId="{B11F3EEC-0359-4F56-8D08-8F5C7F8FF804}" srcOrd="3" destOrd="0" presId="urn:microsoft.com/office/officeart/2005/8/layout/vProcess5"/>
    <dgm:cxn modelId="{917BE837-6A12-46F1-ACA8-CBC6E4F675BF}" type="presParOf" srcId="{C1E10266-5146-4575-A9F0-EB019AE3107E}" destId="{9FE99B66-5E5A-4CAE-B18D-EEF0DAAAD5CB}" srcOrd="4" destOrd="0" presId="urn:microsoft.com/office/officeart/2005/8/layout/vProcess5"/>
    <dgm:cxn modelId="{F233F5B5-D538-487E-906B-8F58AE3AA9ED}" type="presParOf" srcId="{C1E10266-5146-4575-A9F0-EB019AE3107E}" destId="{5C6FD438-FBFD-4429-AF6A-5215412CF7E1}" srcOrd="5" destOrd="0" presId="urn:microsoft.com/office/officeart/2005/8/layout/vProcess5"/>
    <dgm:cxn modelId="{A9791CB5-303A-4C3F-BD0D-0B36072D7ADE}" type="presParOf" srcId="{C1E10266-5146-4575-A9F0-EB019AE3107E}" destId="{82DA86D1-5E6B-4C6E-AD62-F43262131120}" srcOrd="6" destOrd="0" presId="urn:microsoft.com/office/officeart/2005/8/layout/vProcess5"/>
    <dgm:cxn modelId="{3E9F31D5-D88C-4476-9AD1-B2455E489AAB}" type="presParOf" srcId="{C1E10266-5146-4575-A9F0-EB019AE3107E}" destId="{9358CF08-9E26-4304-B900-5E86DE854299}" srcOrd="7" destOrd="0" presId="urn:microsoft.com/office/officeart/2005/8/layout/vProcess5"/>
    <dgm:cxn modelId="{3EF20A25-D62E-41B2-880E-83027E45C5CE}" type="presParOf" srcId="{C1E10266-5146-4575-A9F0-EB019AE3107E}" destId="{D8B43490-3EA6-495C-A443-294B0C3F6B3F}" srcOrd="8" destOrd="0" presId="urn:microsoft.com/office/officeart/2005/8/layout/vProcess5"/>
    <dgm:cxn modelId="{10763339-73B1-4E5B-92ED-6451F42F176B}" type="presParOf" srcId="{C1E10266-5146-4575-A9F0-EB019AE3107E}" destId="{F8C37B2E-68FA-4EEC-A261-92016CC629F8}" srcOrd="9" destOrd="0" presId="urn:microsoft.com/office/officeart/2005/8/layout/vProcess5"/>
    <dgm:cxn modelId="{525EBDF7-C12B-4CE0-BB79-AF2B5C0FED09}" type="presParOf" srcId="{C1E10266-5146-4575-A9F0-EB019AE3107E}" destId="{84A29903-D849-4430-94B3-B2EE8AA73E9A}" srcOrd="10" destOrd="0" presId="urn:microsoft.com/office/officeart/2005/8/layout/vProcess5"/>
    <dgm:cxn modelId="{2CC0933F-1918-4862-9A86-29C94D20DFE9}" type="presParOf" srcId="{C1E10266-5146-4575-A9F0-EB019AE3107E}" destId="{7842F8F1-925F-4A79-8638-EC8BF31F957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FCCA7C-16E2-4B28-8778-0FD74A0DDE2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F22081-3E23-4FA4-A5A8-05B2DFB7BF4D}">
      <dgm:prSet/>
      <dgm:spPr/>
      <dgm:t>
        <a:bodyPr/>
        <a:lstStyle/>
        <a:p>
          <a:r>
            <a:rPr lang="ko-KR"/>
            <a:t>이중 삼중 검사 시 라인 흐름의 버퍼와 작업 동선등의 변화로 비용 낭비를 막기위한 타 모델보다 정확하면서 신속한 AI 모델 이여아 한다.</a:t>
          </a:r>
          <a:endParaRPr lang="en-US"/>
        </a:p>
      </dgm:t>
    </dgm:pt>
    <dgm:pt modelId="{47B4CB53-43EC-470C-BAA2-D609497836ED}" type="parTrans" cxnId="{666640FB-4691-4FDA-BC2C-2940852C54F7}">
      <dgm:prSet/>
      <dgm:spPr/>
      <dgm:t>
        <a:bodyPr/>
        <a:lstStyle/>
        <a:p>
          <a:endParaRPr lang="en-US"/>
        </a:p>
      </dgm:t>
    </dgm:pt>
    <dgm:pt modelId="{CA561C21-F631-403D-A283-78F72AD5A459}" type="sibTrans" cxnId="{666640FB-4691-4FDA-BC2C-2940852C54F7}">
      <dgm:prSet/>
      <dgm:spPr/>
      <dgm:t>
        <a:bodyPr/>
        <a:lstStyle/>
        <a:p>
          <a:endParaRPr lang="en-US"/>
        </a:p>
      </dgm:t>
    </dgm:pt>
    <dgm:pt modelId="{06B3343B-DA02-48B4-A514-2A545C4A3535}">
      <dgm:prSet/>
      <dgm:spPr/>
      <dgm:t>
        <a:bodyPr/>
        <a:lstStyle/>
        <a:p>
          <a:r>
            <a:rPr lang="ko-KR"/>
            <a:t>각 이미지에는 검출된 결함이 표시되어 있으며, 이러한 이미지에 대 하여 객체 탐지 방법론을 적용하여 X-RAY 이물검출기에서 확인된 결함을 객체로 탐 지하여 불량을 구분해 낼 수 있어야 한다</a:t>
          </a:r>
          <a:r>
            <a:rPr lang="en-US"/>
            <a:t>.</a:t>
          </a:r>
        </a:p>
      </dgm:t>
    </dgm:pt>
    <dgm:pt modelId="{E8DCA203-A4D9-4AD5-8D9A-AE8558ED8766}" type="parTrans" cxnId="{99B3FD28-4C31-42DF-8A40-B33A3AE1691F}">
      <dgm:prSet/>
      <dgm:spPr/>
      <dgm:t>
        <a:bodyPr/>
        <a:lstStyle/>
        <a:p>
          <a:endParaRPr lang="en-US"/>
        </a:p>
      </dgm:t>
    </dgm:pt>
    <dgm:pt modelId="{61173B79-AADB-49E7-BD7F-7B05C961354A}" type="sibTrans" cxnId="{99B3FD28-4C31-42DF-8A40-B33A3AE1691F}">
      <dgm:prSet/>
      <dgm:spPr/>
      <dgm:t>
        <a:bodyPr/>
        <a:lstStyle/>
        <a:p>
          <a:endParaRPr lang="en-US"/>
        </a:p>
      </dgm:t>
    </dgm:pt>
    <dgm:pt modelId="{5C783968-DCBD-4AF1-A3CB-D34FF4021978}">
      <dgm:prSet/>
      <dgm:spPr/>
      <dgm:t>
        <a:bodyPr/>
        <a:lstStyle/>
        <a:p>
          <a:r>
            <a:rPr lang="en-US"/>
            <a:t>객체를 둘러싸고 있는 경계 상자(bounding box)와 그 내부의 객체에 대한 종류 (class)를 예측하는 회귀(regression) 문제로 객체 탐지(object detection)를 수행하는  모델이기 때문이다.</a:t>
          </a:r>
        </a:p>
      </dgm:t>
    </dgm:pt>
    <dgm:pt modelId="{4905592B-7C77-4354-B990-A9AE167D0D81}" type="parTrans" cxnId="{D7E1259F-3BFF-44B8-8CB0-9C9DAAFADCF6}">
      <dgm:prSet/>
      <dgm:spPr/>
      <dgm:t>
        <a:bodyPr/>
        <a:lstStyle/>
        <a:p>
          <a:endParaRPr lang="en-US"/>
        </a:p>
      </dgm:t>
    </dgm:pt>
    <dgm:pt modelId="{DF23D947-0588-420D-94AA-5960A51A414F}" type="sibTrans" cxnId="{D7E1259F-3BFF-44B8-8CB0-9C9DAAFADCF6}">
      <dgm:prSet/>
      <dgm:spPr/>
      <dgm:t>
        <a:bodyPr/>
        <a:lstStyle/>
        <a:p>
          <a:endParaRPr lang="en-US"/>
        </a:p>
      </dgm:t>
    </dgm:pt>
    <dgm:pt modelId="{45746FA6-8A3E-4AD7-B4DF-E49A9E7A10F0}" type="pres">
      <dgm:prSet presAssocID="{A8FCCA7C-16E2-4B28-8778-0FD74A0DDE2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29E6DC-DE09-46F5-831C-69CABB868941}" type="pres">
      <dgm:prSet presAssocID="{29F22081-3E23-4FA4-A5A8-05B2DFB7BF4D}" presName="thickLine" presStyleLbl="alignNode1" presStyleIdx="0" presStyleCnt="3"/>
      <dgm:spPr/>
    </dgm:pt>
    <dgm:pt modelId="{ABB49B59-9690-413E-84B4-75F9573E739A}" type="pres">
      <dgm:prSet presAssocID="{29F22081-3E23-4FA4-A5A8-05B2DFB7BF4D}" presName="horz1" presStyleCnt="0"/>
      <dgm:spPr/>
    </dgm:pt>
    <dgm:pt modelId="{BC2736B5-260D-40DD-B778-D4AB3EED5130}" type="pres">
      <dgm:prSet presAssocID="{29F22081-3E23-4FA4-A5A8-05B2DFB7BF4D}" presName="tx1" presStyleLbl="revTx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10E4754-D4AB-4AAB-A09B-A42DA198D40C}" type="pres">
      <dgm:prSet presAssocID="{29F22081-3E23-4FA4-A5A8-05B2DFB7BF4D}" presName="vert1" presStyleCnt="0"/>
      <dgm:spPr/>
    </dgm:pt>
    <dgm:pt modelId="{EDA27500-8246-451E-84A5-1F99155AA98E}" type="pres">
      <dgm:prSet presAssocID="{06B3343B-DA02-48B4-A514-2A545C4A3535}" presName="thickLine" presStyleLbl="alignNode1" presStyleIdx="1" presStyleCnt="3"/>
      <dgm:spPr/>
    </dgm:pt>
    <dgm:pt modelId="{186C6C43-DB92-4F02-981F-E34882774D30}" type="pres">
      <dgm:prSet presAssocID="{06B3343B-DA02-48B4-A514-2A545C4A3535}" presName="horz1" presStyleCnt="0"/>
      <dgm:spPr/>
    </dgm:pt>
    <dgm:pt modelId="{FFE98207-C3AE-4823-BBCF-5F8BF3549AF9}" type="pres">
      <dgm:prSet presAssocID="{06B3343B-DA02-48B4-A514-2A545C4A3535}" presName="tx1" presStyleLbl="revTx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5CE6025-C34E-4A19-BB39-9186888CB159}" type="pres">
      <dgm:prSet presAssocID="{06B3343B-DA02-48B4-A514-2A545C4A3535}" presName="vert1" presStyleCnt="0"/>
      <dgm:spPr/>
    </dgm:pt>
    <dgm:pt modelId="{526F5864-0B3B-495C-B27B-FC22B227F664}" type="pres">
      <dgm:prSet presAssocID="{5C783968-DCBD-4AF1-A3CB-D34FF4021978}" presName="thickLine" presStyleLbl="alignNode1" presStyleIdx="2" presStyleCnt="3"/>
      <dgm:spPr/>
    </dgm:pt>
    <dgm:pt modelId="{FDFBECB3-97A3-45B2-8C00-0998086F8B86}" type="pres">
      <dgm:prSet presAssocID="{5C783968-DCBD-4AF1-A3CB-D34FF4021978}" presName="horz1" presStyleCnt="0"/>
      <dgm:spPr/>
    </dgm:pt>
    <dgm:pt modelId="{D89B4A6D-12E6-40F9-84FF-D6A1E18F182C}" type="pres">
      <dgm:prSet presAssocID="{5C783968-DCBD-4AF1-A3CB-D34FF4021978}" presName="tx1" presStyleLbl="revTx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3F6CC65-6502-4766-B6FE-019323F247A8}" type="pres">
      <dgm:prSet presAssocID="{5C783968-DCBD-4AF1-A3CB-D34FF4021978}" presName="vert1" presStyleCnt="0"/>
      <dgm:spPr/>
    </dgm:pt>
  </dgm:ptLst>
  <dgm:cxnLst>
    <dgm:cxn modelId="{A193DE4F-8C82-435C-9748-125F2417CFCC}" type="presOf" srcId="{29F22081-3E23-4FA4-A5A8-05B2DFB7BF4D}" destId="{BC2736B5-260D-40DD-B778-D4AB3EED5130}" srcOrd="0" destOrd="0" presId="urn:microsoft.com/office/officeart/2008/layout/LinedList"/>
    <dgm:cxn modelId="{D7E1259F-3BFF-44B8-8CB0-9C9DAAFADCF6}" srcId="{A8FCCA7C-16E2-4B28-8778-0FD74A0DDE2A}" destId="{5C783968-DCBD-4AF1-A3CB-D34FF4021978}" srcOrd="2" destOrd="0" parTransId="{4905592B-7C77-4354-B990-A9AE167D0D81}" sibTransId="{DF23D947-0588-420D-94AA-5960A51A414F}"/>
    <dgm:cxn modelId="{76EF4D26-6E84-4C4B-8D69-C61DE758DEF6}" type="presOf" srcId="{A8FCCA7C-16E2-4B28-8778-0FD74A0DDE2A}" destId="{45746FA6-8A3E-4AD7-B4DF-E49A9E7A10F0}" srcOrd="0" destOrd="0" presId="urn:microsoft.com/office/officeart/2008/layout/LinedList"/>
    <dgm:cxn modelId="{99B3FD28-4C31-42DF-8A40-B33A3AE1691F}" srcId="{A8FCCA7C-16E2-4B28-8778-0FD74A0DDE2A}" destId="{06B3343B-DA02-48B4-A514-2A545C4A3535}" srcOrd="1" destOrd="0" parTransId="{E8DCA203-A4D9-4AD5-8D9A-AE8558ED8766}" sibTransId="{61173B79-AADB-49E7-BD7F-7B05C961354A}"/>
    <dgm:cxn modelId="{18AC3EE0-CCD0-4688-9CC8-9B16E8988E60}" type="presOf" srcId="{06B3343B-DA02-48B4-A514-2A545C4A3535}" destId="{FFE98207-C3AE-4823-BBCF-5F8BF3549AF9}" srcOrd="0" destOrd="0" presId="urn:microsoft.com/office/officeart/2008/layout/LinedList"/>
    <dgm:cxn modelId="{200DB75B-625D-48AD-822E-614A9679BBC7}" type="presOf" srcId="{5C783968-DCBD-4AF1-A3CB-D34FF4021978}" destId="{D89B4A6D-12E6-40F9-84FF-D6A1E18F182C}" srcOrd="0" destOrd="0" presId="urn:microsoft.com/office/officeart/2008/layout/LinedList"/>
    <dgm:cxn modelId="{666640FB-4691-4FDA-BC2C-2940852C54F7}" srcId="{A8FCCA7C-16E2-4B28-8778-0FD74A0DDE2A}" destId="{29F22081-3E23-4FA4-A5A8-05B2DFB7BF4D}" srcOrd="0" destOrd="0" parTransId="{47B4CB53-43EC-470C-BAA2-D609497836ED}" sibTransId="{CA561C21-F631-403D-A283-78F72AD5A459}"/>
    <dgm:cxn modelId="{EC7079D5-92C1-45B7-9486-4F202FFC955B}" type="presParOf" srcId="{45746FA6-8A3E-4AD7-B4DF-E49A9E7A10F0}" destId="{B429E6DC-DE09-46F5-831C-69CABB868941}" srcOrd="0" destOrd="0" presId="urn:microsoft.com/office/officeart/2008/layout/LinedList"/>
    <dgm:cxn modelId="{34185C30-A5E7-4F73-BC5B-7D0833637452}" type="presParOf" srcId="{45746FA6-8A3E-4AD7-B4DF-E49A9E7A10F0}" destId="{ABB49B59-9690-413E-84B4-75F9573E739A}" srcOrd="1" destOrd="0" presId="urn:microsoft.com/office/officeart/2008/layout/LinedList"/>
    <dgm:cxn modelId="{E714F1DA-7DE8-45C1-9578-A4A665A323D0}" type="presParOf" srcId="{ABB49B59-9690-413E-84B4-75F9573E739A}" destId="{BC2736B5-260D-40DD-B778-D4AB3EED5130}" srcOrd="0" destOrd="0" presId="urn:microsoft.com/office/officeart/2008/layout/LinedList"/>
    <dgm:cxn modelId="{34FEE06A-3A83-4CDE-BF69-274CA1C19D82}" type="presParOf" srcId="{ABB49B59-9690-413E-84B4-75F9573E739A}" destId="{110E4754-D4AB-4AAB-A09B-A42DA198D40C}" srcOrd="1" destOrd="0" presId="urn:microsoft.com/office/officeart/2008/layout/LinedList"/>
    <dgm:cxn modelId="{51E4A9FB-1C48-46F7-A18A-5576ED008607}" type="presParOf" srcId="{45746FA6-8A3E-4AD7-B4DF-E49A9E7A10F0}" destId="{EDA27500-8246-451E-84A5-1F99155AA98E}" srcOrd="2" destOrd="0" presId="urn:microsoft.com/office/officeart/2008/layout/LinedList"/>
    <dgm:cxn modelId="{D8CE10BA-58F4-4DDF-9B2E-F3C92A7B68CC}" type="presParOf" srcId="{45746FA6-8A3E-4AD7-B4DF-E49A9E7A10F0}" destId="{186C6C43-DB92-4F02-981F-E34882774D30}" srcOrd="3" destOrd="0" presId="urn:microsoft.com/office/officeart/2008/layout/LinedList"/>
    <dgm:cxn modelId="{817887A7-E4BE-4680-8BD7-D4410E30CE58}" type="presParOf" srcId="{186C6C43-DB92-4F02-981F-E34882774D30}" destId="{FFE98207-C3AE-4823-BBCF-5F8BF3549AF9}" srcOrd="0" destOrd="0" presId="urn:microsoft.com/office/officeart/2008/layout/LinedList"/>
    <dgm:cxn modelId="{26B5227D-5897-4948-9352-2A94B777F412}" type="presParOf" srcId="{186C6C43-DB92-4F02-981F-E34882774D30}" destId="{F5CE6025-C34E-4A19-BB39-9186888CB159}" srcOrd="1" destOrd="0" presId="urn:microsoft.com/office/officeart/2008/layout/LinedList"/>
    <dgm:cxn modelId="{BF7856AA-53A4-42CD-AF49-0AC74B2ACCA3}" type="presParOf" srcId="{45746FA6-8A3E-4AD7-B4DF-E49A9E7A10F0}" destId="{526F5864-0B3B-495C-B27B-FC22B227F664}" srcOrd="4" destOrd="0" presId="urn:microsoft.com/office/officeart/2008/layout/LinedList"/>
    <dgm:cxn modelId="{5CEE0113-B8F6-4A29-8A7B-8B3FD49F152F}" type="presParOf" srcId="{45746FA6-8A3E-4AD7-B4DF-E49A9E7A10F0}" destId="{FDFBECB3-97A3-45B2-8C00-0998086F8B86}" srcOrd="5" destOrd="0" presId="urn:microsoft.com/office/officeart/2008/layout/LinedList"/>
    <dgm:cxn modelId="{BA3482EF-1F38-41C1-8CAC-CB0F1BEE23A9}" type="presParOf" srcId="{FDFBECB3-97A3-45B2-8C00-0998086F8B86}" destId="{D89B4A6D-12E6-40F9-84FF-D6A1E18F182C}" srcOrd="0" destOrd="0" presId="urn:microsoft.com/office/officeart/2008/layout/LinedList"/>
    <dgm:cxn modelId="{0A7E1F3E-A756-4D21-A9EB-4D243AF772DD}" type="presParOf" srcId="{FDFBECB3-97A3-45B2-8C00-0998086F8B86}" destId="{B3F6CC65-6502-4766-B6FE-019323F247A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E4FD25-FFDA-4D99-8594-65FF492DA71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2257355-93C4-4EC3-8DC1-F3B75D293B77}">
      <dgm:prSet phldr="0"/>
      <dgm:spPr/>
      <dgm:t>
        <a:bodyPr/>
        <a:lstStyle/>
        <a:p>
          <a:pPr latinLnBrk="1"/>
          <a:r>
            <a:rPr lang="ko-KR" altLang="en-US" dirty="0">
              <a:latin typeface="Microsoft GothicNeo"/>
            </a:rPr>
            <a:t>4단계</a:t>
          </a:r>
        </a:p>
      </dgm:t>
    </dgm:pt>
    <dgm:pt modelId="{ACB332ED-2BC3-46FB-9282-F1456AF32EC4}" type="parTrans" cxnId="{B1191347-2D22-433B-96CC-40F26342A699}">
      <dgm:prSet/>
      <dgm:spPr/>
    </dgm:pt>
    <dgm:pt modelId="{8CC31761-A692-4335-A08E-2EB38AF20050}" type="sibTrans" cxnId="{B1191347-2D22-433B-96CC-40F26342A699}">
      <dgm:prSet/>
      <dgm:spPr/>
      <dgm:t>
        <a:bodyPr/>
        <a:lstStyle/>
        <a:p>
          <a:pPr latinLnBrk="1"/>
          <a:endParaRPr lang="ko-KR" altLang="en-US"/>
        </a:p>
      </dgm:t>
    </dgm:pt>
    <dgm:pt modelId="{3417577C-9AA7-4233-B393-5E838BE533FB}">
      <dgm:prSet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모델 구축</a:t>
          </a:r>
        </a:p>
      </dgm:t>
    </dgm:pt>
    <dgm:pt modelId="{BA95212B-2315-42BC-B3EF-10112526B997}" type="parTrans" cxnId="{1156B373-B2ED-4540-A09C-3017FB57270B}">
      <dgm:prSet/>
      <dgm:spPr/>
    </dgm:pt>
    <dgm:pt modelId="{015B8E8C-02AA-4336-B70A-429F69509DA0}" type="sibTrans" cxnId="{1156B373-B2ED-4540-A09C-3017FB57270B}">
      <dgm:prSet/>
      <dgm:spPr/>
    </dgm:pt>
    <dgm:pt modelId="{9F0FDECD-C3C5-4188-ACCE-DDB8685A94C6}">
      <dgm:prSet phldr="0"/>
      <dgm:spPr/>
      <dgm:t>
        <a:bodyPr/>
        <a:lstStyle/>
        <a:p>
          <a:pPr latinLnBrk="1"/>
          <a:r>
            <a:rPr lang="ko-KR" altLang="en-US" dirty="0">
              <a:latin typeface="Microsoft GothicNeo"/>
            </a:rPr>
            <a:t>5단계</a:t>
          </a:r>
        </a:p>
      </dgm:t>
    </dgm:pt>
    <dgm:pt modelId="{0B138166-FB19-4E45-BBAB-6F4EA1D06B4C}" type="parTrans" cxnId="{4D1776D5-1853-4C53-BD48-3DB8D7014A11}">
      <dgm:prSet/>
      <dgm:spPr/>
    </dgm:pt>
    <dgm:pt modelId="{1B10B1CD-3F96-4F23-B62E-79C14FCC701D}" type="sibTrans" cxnId="{4D1776D5-1853-4C53-BD48-3DB8D7014A11}">
      <dgm:prSet/>
      <dgm:spPr/>
      <dgm:t>
        <a:bodyPr/>
        <a:lstStyle/>
        <a:p>
          <a:pPr latinLnBrk="1"/>
          <a:endParaRPr lang="ko-KR" altLang="en-US"/>
        </a:p>
      </dgm:t>
    </dgm:pt>
    <dgm:pt modelId="{F5A26AAC-BDC1-41C4-A4C4-A015B9996EB9}">
      <dgm:prSet phldr="0"/>
      <dgm:spPr/>
      <dgm:t>
        <a:bodyPr/>
        <a:lstStyle/>
        <a:p>
          <a:pPr latinLnBrk="1"/>
          <a:r>
            <a:rPr lang="ko-KR" altLang="en-US" dirty="0">
              <a:latin typeface="Microsoft GothicNeo"/>
            </a:rPr>
            <a:t>모델 훈련</a:t>
          </a:r>
        </a:p>
      </dgm:t>
    </dgm:pt>
    <dgm:pt modelId="{00A597F4-A404-4F2D-A059-1405C9E5378C}" type="parTrans" cxnId="{29C9129B-54C5-4168-A600-4B6EA1867A33}">
      <dgm:prSet/>
      <dgm:spPr/>
    </dgm:pt>
    <dgm:pt modelId="{D8F99AB6-D1AA-4FF5-8256-FB0E0CC7C9C9}" type="sibTrans" cxnId="{29C9129B-54C5-4168-A600-4B6EA1867A33}">
      <dgm:prSet/>
      <dgm:spPr/>
    </dgm:pt>
    <dgm:pt modelId="{75577082-F0A9-4B67-9BBA-A53151B7D6E1}">
      <dgm:prSet phldr="0"/>
      <dgm:spPr/>
      <dgm:t>
        <a:bodyPr/>
        <a:lstStyle/>
        <a:p>
          <a:pPr latinLnBrk="1"/>
          <a:r>
            <a:rPr lang="ko-KR" altLang="en-US" dirty="0">
              <a:latin typeface="Microsoft GothicNeo"/>
            </a:rPr>
            <a:t>6단계</a:t>
          </a:r>
        </a:p>
      </dgm:t>
    </dgm:pt>
    <dgm:pt modelId="{C220E235-3997-41F2-B013-CAF2C883C66B}" type="parTrans" cxnId="{0C474BF0-5D6D-4D8E-A3B4-F33F0302F7D5}">
      <dgm:prSet/>
      <dgm:spPr/>
    </dgm:pt>
    <dgm:pt modelId="{FD93CB11-7D53-4EC3-87A6-9C47ED14DC92}" type="sibTrans" cxnId="{0C474BF0-5D6D-4D8E-A3B4-F33F0302F7D5}">
      <dgm:prSet/>
      <dgm:spPr/>
    </dgm:pt>
    <dgm:pt modelId="{40BAD98E-5705-4E59-8B27-4AC56A6E34AE}">
      <dgm:prSet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결과 분석 및 해석</a:t>
          </a:r>
        </a:p>
      </dgm:t>
    </dgm:pt>
    <dgm:pt modelId="{F7346937-F25C-4317-BA71-0B517D5F6006}" type="parTrans" cxnId="{205CA5E9-8EE9-448A-A53C-1B0D962A5A5B}">
      <dgm:prSet/>
      <dgm:spPr/>
    </dgm:pt>
    <dgm:pt modelId="{28677FE5-0D9D-4575-B395-BE086C83C5E8}" type="sibTrans" cxnId="{205CA5E9-8EE9-448A-A53C-1B0D962A5A5B}">
      <dgm:prSet/>
      <dgm:spPr/>
    </dgm:pt>
    <dgm:pt modelId="{93437DCF-A16A-43DF-9173-12724689DAE5}" type="pres">
      <dgm:prSet presAssocID="{4BE4FD25-FFDA-4D99-8594-65FF492DA71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CBE66D-5974-4AEA-8E36-CB0C4CE0504E}" type="pres">
      <dgm:prSet presAssocID="{42257355-93C4-4EC3-8DC1-F3B75D293B77}" presName="composite" presStyleCnt="0"/>
      <dgm:spPr/>
    </dgm:pt>
    <dgm:pt modelId="{5712DA46-349C-4974-982F-CA8809FEA6FA}" type="pres">
      <dgm:prSet presAssocID="{42257355-93C4-4EC3-8DC1-F3B75D293B7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719987-2ADC-4433-915F-BBE7C9900374}" type="pres">
      <dgm:prSet presAssocID="{42257355-93C4-4EC3-8DC1-F3B75D293B7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A119941-E50A-4914-BBB7-D5422BCD0934}" type="pres">
      <dgm:prSet presAssocID="{42257355-93C4-4EC3-8DC1-F3B75D293B7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49B252-A779-4E6A-9188-8A46994C77FB}" type="pres">
      <dgm:prSet presAssocID="{8CC31761-A692-4335-A08E-2EB38AF20050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ADBCA7B4-8B8B-4FA2-8500-A3A9D4CE589B}" type="pres">
      <dgm:prSet presAssocID="{8CC31761-A692-4335-A08E-2EB38AF20050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0B80F36-2261-47B1-A3E0-54C1CBC70502}" type="pres">
      <dgm:prSet presAssocID="{9F0FDECD-C3C5-4188-ACCE-DDB8685A94C6}" presName="composite" presStyleCnt="0"/>
      <dgm:spPr/>
    </dgm:pt>
    <dgm:pt modelId="{ABEFB3FB-E77C-4066-A3F1-3E6C9994FC91}" type="pres">
      <dgm:prSet presAssocID="{9F0FDECD-C3C5-4188-ACCE-DDB8685A94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2D12E7-09B9-444F-AF0D-7A2241E21F3B}" type="pres">
      <dgm:prSet presAssocID="{9F0FDECD-C3C5-4188-ACCE-DDB8685A94C6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C872853-A186-489D-B22D-459C55601510}" type="pres">
      <dgm:prSet presAssocID="{9F0FDECD-C3C5-4188-ACCE-DDB8685A94C6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CAC5AD-693D-4DA5-B83A-6F7D76EA40C9}" type="pres">
      <dgm:prSet presAssocID="{1B10B1CD-3F96-4F23-B62E-79C14FCC701D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17BE012-9AA4-44CE-97C4-FDC730AF5952}" type="pres">
      <dgm:prSet presAssocID="{1B10B1CD-3F96-4F23-B62E-79C14FCC701D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8AECE5A-D30F-49AD-A29D-CEC49C3294F2}" type="pres">
      <dgm:prSet presAssocID="{75577082-F0A9-4B67-9BBA-A53151B7D6E1}" presName="composite" presStyleCnt="0"/>
      <dgm:spPr/>
    </dgm:pt>
    <dgm:pt modelId="{0343C8C4-BEEF-4FA6-AF32-206DEE6945DE}" type="pres">
      <dgm:prSet presAssocID="{75577082-F0A9-4B67-9BBA-A53151B7D6E1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1C46DF-67FC-47CA-A143-79DAB12688DB}" type="pres">
      <dgm:prSet presAssocID="{75577082-F0A9-4B67-9BBA-A53151B7D6E1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5029D889-1E92-446D-ADBF-8603B6A7C3F0}" type="pres">
      <dgm:prSet presAssocID="{75577082-F0A9-4B67-9BBA-A53151B7D6E1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2C6445E-87F3-4A08-87AB-90961E29B791}" type="presOf" srcId="{9F0FDECD-C3C5-4188-ACCE-DDB8685A94C6}" destId="{9B2D12E7-09B9-444F-AF0D-7A2241E21F3B}" srcOrd="1" destOrd="0" presId="urn:microsoft.com/office/officeart/2005/8/layout/process3"/>
    <dgm:cxn modelId="{29C9129B-54C5-4168-A600-4B6EA1867A33}" srcId="{9F0FDECD-C3C5-4188-ACCE-DDB8685A94C6}" destId="{F5A26AAC-BDC1-41C4-A4C4-A015B9996EB9}" srcOrd="0" destOrd="0" parTransId="{00A597F4-A404-4F2D-A059-1405C9E5378C}" sibTransId="{D8F99AB6-D1AA-4FF5-8256-FB0E0CC7C9C9}"/>
    <dgm:cxn modelId="{E8DD4ED6-E704-4475-B92D-0AC5F87F6314}" type="presOf" srcId="{75577082-F0A9-4B67-9BBA-A53151B7D6E1}" destId="{1B1C46DF-67FC-47CA-A143-79DAB12688DB}" srcOrd="1" destOrd="0" presId="urn:microsoft.com/office/officeart/2005/8/layout/process3"/>
    <dgm:cxn modelId="{B1191347-2D22-433B-96CC-40F26342A699}" srcId="{4BE4FD25-FFDA-4D99-8594-65FF492DA710}" destId="{42257355-93C4-4EC3-8DC1-F3B75D293B77}" srcOrd="0" destOrd="0" parTransId="{ACB332ED-2BC3-46FB-9282-F1456AF32EC4}" sibTransId="{8CC31761-A692-4335-A08E-2EB38AF20050}"/>
    <dgm:cxn modelId="{0C93016F-A09A-4854-95CA-78C741625D53}" type="presOf" srcId="{3417577C-9AA7-4233-B393-5E838BE533FB}" destId="{DA119941-E50A-4914-BBB7-D5422BCD0934}" srcOrd="0" destOrd="0" presId="urn:microsoft.com/office/officeart/2005/8/layout/process3"/>
    <dgm:cxn modelId="{783FE963-A91A-4EFC-AB19-1D3C7100FA6D}" type="presOf" srcId="{9F0FDECD-C3C5-4188-ACCE-DDB8685A94C6}" destId="{ABEFB3FB-E77C-4066-A3F1-3E6C9994FC91}" srcOrd="0" destOrd="0" presId="urn:microsoft.com/office/officeart/2005/8/layout/process3"/>
    <dgm:cxn modelId="{75152C95-7702-40E7-86A6-06406F204029}" type="presOf" srcId="{8CC31761-A692-4335-A08E-2EB38AF20050}" destId="{1449B252-A779-4E6A-9188-8A46994C77FB}" srcOrd="0" destOrd="0" presId="urn:microsoft.com/office/officeart/2005/8/layout/process3"/>
    <dgm:cxn modelId="{D9BA198A-9CEE-4EAF-9A70-CA8FF3CBF6A3}" type="presOf" srcId="{8CC31761-A692-4335-A08E-2EB38AF20050}" destId="{ADBCA7B4-8B8B-4FA2-8500-A3A9D4CE589B}" srcOrd="1" destOrd="0" presId="urn:microsoft.com/office/officeart/2005/8/layout/process3"/>
    <dgm:cxn modelId="{205CA5E9-8EE9-448A-A53C-1B0D962A5A5B}" srcId="{75577082-F0A9-4B67-9BBA-A53151B7D6E1}" destId="{40BAD98E-5705-4E59-8B27-4AC56A6E34AE}" srcOrd="0" destOrd="0" parTransId="{F7346937-F25C-4317-BA71-0B517D5F6006}" sibTransId="{28677FE5-0D9D-4575-B395-BE086C83C5E8}"/>
    <dgm:cxn modelId="{4D1776D5-1853-4C53-BD48-3DB8D7014A11}" srcId="{4BE4FD25-FFDA-4D99-8594-65FF492DA710}" destId="{9F0FDECD-C3C5-4188-ACCE-DDB8685A94C6}" srcOrd="1" destOrd="0" parTransId="{0B138166-FB19-4E45-BBAB-6F4EA1D06B4C}" sibTransId="{1B10B1CD-3F96-4F23-B62E-79C14FCC701D}"/>
    <dgm:cxn modelId="{B1660377-2BD6-4CF7-A6A8-BE5529B7DFB2}" type="presOf" srcId="{42257355-93C4-4EC3-8DC1-F3B75D293B77}" destId="{5712DA46-349C-4974-982F-CA8809FEA6FA}" srcOrd="0" destOrd="0" presId="urn:microsoft.com/office/officeart/2005/8/layout/process3"/>
    <dgm:cxn modelId="{9FE4691D-730C-421C-819B-3473A6D935BE}" type="presOf" srcId="{F5A26AAC-BDC1-41C4-A4C4-A015B9996EB9}" destId="{3C872853-A186-489D-B22D-459C55601510}" srcOrd="0" destOrd="0" presId="urn:microsoft.com/office/officeart/2005/8/layout/process3"/>
    <dgm:cxn modelId="{1156B373-B2ED-4540-A09C-3017FB57270B}" srcId="{42257355-93C4-4EC3-8DC1-F3B75D293B77}" destId="{3417577C-9AA7-4233-B393-5E838BE533FB}" srcOrd="0" destOrd="0" parTransId="{BA95212B-2315-42BC-B3EF-10112526B997}" sibTransId="{015B8E8C-02AA-4336-B70A-429F69509DA0}"/>
    <dgm:cxn modelId="{0C474BF0-5D6D-4D8E-A3B4-F33F0302F7D5}" srcId="{4BE4FD25-FFDA-4D99-8594-65FF492DA710}" destId="{75577082-F0A9-4B67-9BBA-A53151B7D6E1}" srcOrd="2" destOrd="0" parTransId="{C220E235-3997-41F2-B013-CAF2C883C66B}" sibTransId="{FD93CB11-7D53-4EC3-87A6-9C47ED14DC92}"/>
    <dgm:cxn modelId="{46BFBD05-A66B-4AB6-911C-E923359EE5F3}" type="presOf" srcId="{75577082-F0A9-4B67-9BBA-A53151B7D6E1}" destId="{0343C8C4-BEEF-4FA6-AF32-206DEE6945DE}" srcOrd="0" destOrd="0" presId="urn:microsoft.com/office/officeart/2005/8/layout/process3"/>
    <dgm:cxn modelId="{22A93AC5-81CD-424F-843F-F0EF2D67A9F0}" type="presOf" srcId="{40BAD98E-5705-4E59-8B27-4AC56A6E34AE}" destId="{5029D889-1E92-446D-ADBF-8603B6A7C3F0}" srcOrd="0" destOrd="0" presId="urn:microsoft.com/office/officeart/2005/8/layout/process3"/>
    <dgm:cxn modelId="{A7B2162C-F8E8-4450-A41A-BD29BEC889BF}" type="presOf" srcId="{1B10B1CD-3F96-4F23-B62E-79C14FCC701D}" destId="{317BE012-9AA4-44CE-97C4-FDC730AF5952}" srcOrd="1" destOrd="0" presId="urn:microsoft.com/office/officeart/2005/8/layout/process3"/>
    <dgm:cxn modelId="{F88C69C8-3D13-4501-BCFA-7378D1840C9B}" type="presOf" srcId="{4BE4FD25-FFDA-4D99-8594-65FF492DA710}" destId="{93437DCF-A16A-43DF-9173-12724689DAE5}" srcOrd="0" destOrd="0" presId="urn:microsoft.com/office/officeart/2005/8/layout/process3"/>
    <dgm:cxn modelId="{A8189B80-983D-44A8-B5D4-2D0F3049EA1F}" type="presOf" srcId="{1B10B1CD-3F96-4F23-B62E-79C14FCC701D}" destId="{B9CAC5AD-693D-4DA5-B83A-6F7D76EA40C9}" srcOrd="0" destOrd="0" presId="urn:microsoft.com/office/officeart/2005/8/layout/process3"/>
    <dgm:cxn modelId="{ACF2D366-9C11-416F-A064-C8F3FEE9A4B9}" type="presOf" srcId="{42257355-93C4-4EC3-8DC1-F3B75D293B77}" destId="{A3719987-2ADC-4433-915F-BBE7C9900374}" srcOrd="1" destOrd="0" presId="urn:microsoft.com/office/officeart/2005/8/layout/process3"/>
    <dgm:cxn modelId="{E84DF5C9-CD31-47ED-90D0-B07DE0EAB64D}" type="presParOf" srcId="{93437DCF-A16A-43DF-9173-12724689DAE5}" destId="{EECBE66D-5974-4AEA-8E36-CB0C4CE0504E}" srcOrd="0" destOrd="0" presId="urn:microsoft.com/office/officeart/2005/8/layout/process3"/>
    <dgm:cxn modelId="{12DE1832-617C-4E24-A851-AC2A7262BC15}" type="presParOf" srcId="{EECBE66D-5974-4AEA-8E36-CB0C4CE0504E}" destId="{5712DA46-349C-4974-982F-CA8809FEA6FA}" srcOrd="0" destOrd="0" presId="urn:microsoft.com/office/officeart/2005/8/layout/process3"/>
    <dgm:cxn modelId="{0415BBFE-C2D9-44C0-BC42-86BD0B1E9673}" type="presParOf" srcId="{EECBE66D-5974-4AEA-8E36-CB0C4CE0504E}" destId="{A3719987-2ADC-4433-915F-BBE7C9900374}" srcOrd="1" destOrd="0" presId="urn:microsoft.com/office/officeart/2005/8/layout/process3"/>
    <dgm:cxn modelId="{F79AF0B8-3D36-481A-B4B7-C09139A02C6E}" type="presParOf" srcId="{EECBE66D-5974-4AEA-8E36-CB0C4CE0504E}" destId="{DA119941-E50A-4914-BBB7-D5422BCD0934}" srcOrd="2" destOrd="0" presId="urn:microsoft.com/office/officeart/2005/8/layout/process3"/>
    <dgm:cxn modelId="{F3D01339-9751-4D05-BE4C-94BA3697D73E}" type="presParOf" srcId="{93437DCF-A16A-43DF-9173-12724689DAE5}" destId="{1449B252-A779-4E6A-9188-8A46994C77FB}" srcOrd="1" destOrd="0" presId="urn:microsoft.com/office/officeart/2005/8/layout/process3"/>
    <dgm:cxn modelId="{3C02EA22-D6B0-4721-AF06-C33A41F0A322}" type="presParOf" srcId="{1449B252-A779-4E6A-9188-8A46994C77FB}" destId="{ADBCA7B4-8B8B-4FA2-8500-A3A9D4CE589B}" srcOrd="0" destOrd="0" presId="urn:microsoft.com/office/officeart/2005/8/layout/process3"/>
    <dgm:cxn modelId="{1AD84ABC-6CAA-47C3-BF61-13E510004FD4}" type="presParOf" srcId="{93437DCF-A16A-43DF-9173-12724689DAE5}" destId="{30B80F36-2261-47B1-A3E0-54C1CBC70502}" srcOrd="2" destOrd="0" presId="urn:microsoft.com/office/officeart/2005/8/layout/process3"/>
    <dgm:cxn modelId="{09A9608E-5FC8-4F65-A4F7-F85EA026431C}" type="presParOf" srcId="{30B80F36-2261-47B1-A3E0-54C1CBC70502}" destId="{ABEFB3FB-E77C-4066-A3F1-3E6C9994FC91}" srcOrd="0" destOrd="0" presId="urn:microsoft.com/office/officeart/2005/8/layout/process3"/>
    <dgm:cxn modelId="{DE58FDC0-9165-47D9-AAD3-0AB313D08302}" type="presParOf" srcId="{30B80F36-2261-47B1-A3E0-54C1CBC70502}" destId="{9B2D12E7-09B9-444F-AF0D-7A2241E21F3B}" srcOrd="1" destOrd="0" presId="urn:microsoft.com/office/officeart/2005/8/layout/process3"/>
    <dgm:cxn modelId="{38DEB83A-272A-402A-9BC0-66360135FE4A}" type="presParOf" srcId="{30B80F36-2261-47B1-A3E0-54C1CBC70502}" destId="{3C872853-A186-489D-B22D-459C55601510}" srcOrd="2" destOrd="0" presId="urn:microsoft.com/office/officeart/2005/8/layout/process3"/>
    <dgm:cxn modelId="{A236C7AD-F17C-416E-A809-0DC688C53A15}" type="presParOf" srcId="{93437DCF-A16A-43DF-9173-12724689DAE5}" destId="{B9CAC5AD-693D-4DA5-B83A-6F7D76EA40C9}" srcOrd="3" destOrd="0" presId="urn:microsoft.com/office/officeart/2005/8/layout/process3"/>
    <dgm:cxn modelId="{C95ECA34-0A28-495A-B92C-B4E451E487BE}" type="presParOf" srcId="{B9CAC5AD-693D-4DA5-B83A-6F7D76EA40C9}" destId="{317BE012-9AA4-44CE-97C4-FDC730AF5952}" srcOrd="0" destOrd="0" presId="urn:microsoft.com/office/officeart/2005/8/layout/process3"/>
    <dgm:cxn modelId="{B962B83A-0A60-4293-B8BD-640F72501E9E}" type="presParOf" srcId="{93437DCF-A16A-43DF-9173-12724689DAE5}" destId="{98AECE5A-D30F-49AD-A29D-CEC49C3294F2}" srcOrd="4" destOrd="0" presId="urn:microsoft.com/office/officeart/2005/8/layout/process3"/>
    <dgm:cxn modelId="{BAB581A6-0EA4-4BDA-B6D8-774835C45DAD}" type="presParOf" srcId="{98AECE5A-D30F-49AD-A29D-CEC49C3294F2}" destId="{0343C8C4-BEEF-4FA6-AF32-206DEE6945DE}" srcOrd="0" destOrd="0" presId="urn:microsoft.com/office/officeart/2005/8/layout/process3"/>
    <dgm:cxn modelId="{7C4F0F15-ED74-4509-8BF9-5EFBA6245ADF}" type="presParOf" srcId="{98AECE5A-D30F-49AD-A29D-CEC49C3294F2}" destId="{1B1C46DF-67FC-47CA-A143-79DAB12688DB}" srcOrd="1" destOrd="0" presId="urn:microsoft.com/office/officeart/2005/8/layout/process3"/>
    <dgm:cxn modelId="{F0CBFCAA-6D8E-4BEA-926C-ABD5A73B4EAC}" type="presParOf" srcId="{98AECE5A-D30F-49AD-A29D-CEC49C3294F2}" destId="{5029D889-1E92-446D-ADBF-8603B6A7C3F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E4FD25-FFDA-4D99-8594-65FF492DA71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35A912E-8250-4DE0-94ED-42325221B8FE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Microsoft GothicNeo"/>
            </a:rPr>
            <a:t>1단계</a:t>
          </a:r>
          <a:endParaRPr lang="ko-KR" altLang="en-US" dirty="0"/>
        </a:p>
      </dgm:t>
    </dgm:pt>
    <dgm:pt modelId="{B40F494C-7B2F-476D-A709-22202CB3A3AD}" type="parTrans" cxnId="{0D8DB876-5A99-40C0-A2DB-110942FE6687}">
      <dgm:prSet/>
      <dgm:spPr/>
      <dgm:t>
        <a:bodyPr/>
        <a:lstStyle/>
        <a:p>
          <a:pPr latinLnBrk="1"/>
          <a:endParaRPr lang="ko-KR" altLang="en-US"/>
        </a:p>
      </dgm:t>
    </dgm:pt>
    <dgm:pt modelId="{A2516A9B-6304-4AAC-AA50-EF4D93E9EF1E}" type="sibTrans" cxnId="{0D8DB876-5A99-40C0-A2DB-110942FE6687}">
      <dgm:prSet/>
      <dgm:spPr/>
      <dgm:t>
        <a:bodyPr/>
        <a:lstStyle/>
        <a:p>
          <a:pPr latinLnBrk="1"/>
          <a:endParaRPr lang="ko-KR" altLang="en-US"/>
        </a:p>
      </dgm:t>
    </dgm:pt>
    <dgm:pt modelId="{31EDE900-7FD1-46BE-83FB-24762974B73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Microsoft GothicNeo"/>
            </a:rPr>
            <a:t>2단계</a:t>
          </a:r>
          <a:endParaRPr lang="ko-KR" altLang="en-US" dirty="0"/>
        </a:p>
      </dgm:t>
    </dgm:pt>
    <dgm:pt modelId="{6A423648-0DC5-42E4-9908-121B58153DEF}" type="parTrans" cxnId="{BDC57B5A-865B-4E75-B98B-999006971E91}">
      <dgm:prSet/>
      <dgm:spPr/>
      <dgm:t>
        <a:bodyPr/>
        <a:lstStyle/>
        <a:p>
          <a:pPr latinLnBrk="1"/>
          <a:endParaRPr lang="ko-KR" altLang="en-US"/>
        </a:p>
      </dgm:t>
    </dgm:pt>
    <dgm:pt modelId="{EA04FFC2-1469-4702-BF79-11FDC5567E89}" type="sibTrans" cxnId="{BDC57B5A-865B-4E75-B98B-999006971E91}">
      <dgm:prSet/>
      <dgm:spPr/>
      <dgm:t>
        <a:bodyPr/>
        <a:lstStyle/>
        <a:p>
          <a:pPr latinLnBrk="1"/>
          <a:endParaRPr lang="ko-KR" altLang="en-US"/>
        </a:p>
      </dgm:t>
    </dgm:pt>
    <dgm:pt modelId="{DA2CF35B-D40C-4145-A1DE-0E4AE886D894}">
      <dgm:prSet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데이터 정제</a:t>
          </a:r>
        </a:p>
      </dgm:t>
    </dgm:pt>
    <dgm:pt modelId="{1BE03CC6-DF0A-4547-B7D4-C110D8C5EE5D}" type="parTrans" cxnId="{B5CB2BD8-2545-45BB-9994-F2323AB0B1EA}">
      <dgm:prSet/>
      <dgm:spPr/>
    </dgm:pt>
    <dgm:pt modelId="{F254E011-E857-4401-9AD1-7664F6EA6F66}" type="sibTrans" cxnId="{B5CB2BD8-2545-45BB-9994-F2323AB0B1EA}">
      <dgm:prSet/>
      <dgm:spPr/>
    </dgm:pt>
    <dgm:pt modelId="{08CCAC52-D431-490B-8B40-F1F55B600A71}">
      <dgm:prSet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라이브러리 설치</a:t>
          </a:r>
        </a:p>
      </dgm:t>
    </dgm:pt>
    <dgm:pt modelId="{E277A2C5-AC72-4D5D-83A0-7756D7AD9C13}" type="parTrans" cxnId="{9544A851-BE8D-459A-8CE5-A1FCC96F90D3}">
      <dgm:prSet/>
      <dgm:spPr/>
    </dgm:pt>
    <dgm:pt modelId="{F3126F7D-1E99-48B2-BF46-E730D500A596}" type="sibTrans" cxnId="{9544A851-BE8D-459A-8CE5-A1FCC96F90D3}">
      <dgm:prSet/>
      <dgm:spPr/>
      <dgm:t>
        <a:bodyPr/>
        <a:lstStyle/>
        <a:p>
          <a:pPr latinLnBrk="1"/>
          <a:endParaRPr lang="ko-KR" altLang="en-US"/>
        </a:p>
      </dgm:t>
    </dgm:pt>
    <dgm:pt modelId="{86777BE3-30F7-4262-8465-F287D835105E}">
      <dgm:prSet phldr="0"/>
      <dgm:spPr/>
      <dgm:t>
        <a:bodyPr/>
        <a:lstStyle/>
        <a:p>
          <a:pPr rtl="0" latinLnBrk="1"/>
          <a:r>
            <a:rPr lang="ko-KR" dirty="0">
              <a:solidFill>
                <a:srgbClr val="444444"/>
              </a:solidFill>
              <a:latin typeface="Malgun Gothic"/>
              <a:ea typeface="Malgun Gothic"/>
            </a:rPr>
            <a:t>데이터 종류 </a:t>
          </a:r>
          <a:endParaRPr lang="en-US" altLang="ko-KR" dirty="0">
            <a:solidFill>
              <a:srgbClr val="444444"/>
            </a:solidFill>
            <a:latin typeface="Malgun Gothic"/>
          </a:endParaRPr>
        </a:p>
      </dgm:t>
    </dgm:pt>
    <dgm:pt modelId="{306AE8B3-3425-4E25-A209-E0C2F046E4A0}" type="parTrans" cxnId="{7A598971-6EAE-40F1-8454-3FD1A75A5A38}">
      <dgm:prSet/>
      <dgm:spPr/>
    </dgm:pt>
    <dgm:pt modelId="{15E08FA8-844A-4A62-B6E3-C71ED0BC0C80}" type="sibTrans" cxnId="{7A598971-6EAE-40F1-8454-3FD1A75A5A38}">
      <dgm:prSet/>
      <dgm:spPr/>
    </dgm:pt>
    <dgm:pt modelId="{92AECE29-821D-401F-92D3-FD2FC2B5669A}">
      <dgm:prSet phldr="0"/>
      <dgm:spPr/>
      <dgm:t>
        <a:bodyPr/>
        <a:lstStyle/>
        <a:p>
          <a:pPr latinLnBrk="1"/>
          <a:r>
            <a:rPr lang="ko-KR" dirty="0">
              <a:solidFill>
                <a:srgbClr val="444444"/>
              </a:solidFill>
              <a:latin typeface="Malgun Gothic"/>
              <a:ea typeface="Malgun Gothic"/>
            </a:rPr>
            <a:t>개수 확인</a:t>
          </a:r>
          <a:endParaRPr lang="en-US" altLang="ko-KR" dirty="0">
            <a:solidFill>
              <a:srgbClr val="444444"/>
            </a:solidFill>
            <a:latin typeface="Malgun Gothic"/>
          </a:endParaRPr>
        </a:p>
      </dgm:t>
    </dgm:pt>
    <dgm:pt modelId="{BD1E267F-E1B9-459C-8AA9-30BC907A2374}" type="parTrans" cxnId="{E6BF4F82-9051-425C-ABBF-DB03A2E563B4}">
      <dgm:prSet/>
      <dgm:spPr/>
    </dgm:pt>
    <dgm:pt modelId="{ABD44A4D-5D32-4AF2-A245-77DA88C30A5C}" type="sibTrans" cxnId="{E6BF4F82-9051-425C-ABBF-DB03A2E563B4}">
      <dgm:prSet/>
      <dgm:spPr/>
    </dgm:pt>
    <dgm:pt modelId="{F874B558-0B69-4666-A28E-A48A3C7EEEE3}">
      <dgm:prSet phldr="0"/>
      <dgm:spPr/>
      <dgm:t>
        <a:bodyPr/>
        <a:lstStyle/>
        <a:p>
          <a:pPr rtl="0" latinLnBrk="1"/>
          <a:r>
            <a:rPr lang="ko-KR" dirty="0">
              <a:solidFill>
                <a:srgbClr val="444444"/>
              </a:solidFill>
              <a:latin typeface="Malgun Gothic"/>
              <a:ea typeface="Malgun Gothic"/>
            </a:rPr>
            <a:t>데이터 특성 파악</a:t>
          </a:r>
          <a:endParaRPr lang="en-US" altLang="ko-KR" dirty="0">
            <a:solidFill>
              <a:srgbClr val="444444"/>
            </a:solidFill>
            <a:latin typeface="Malgun Gothic"/>
          </a:endParaRPr>
        </a:p>
      </dgm:t>
    </dgm:pt>
    <dgm:pt modelId="{9043145A-9351-4E98-8142-41276A9E36F0}" type="parTrans" cxnId="{B8C84690-E251-41A1-860C-DDE6E52822D4}">
      <dgm:prSet/>
      <dgm:spPr/>
    </dgm:pt>
    <dgm:pt modelId="{8F794079-4BB3-4B5B-B144-7030D612EBE8}" type="sibTrans" cxnId="{B8C84690-E251-41A1-860C-DDE6E52822D4}">
      <dgm:prSet/>
      <dgm:spPr/>
    </dgm:pt>
    <dgm:pt modelId="{8E211994-4226-4F6A-9D27-8477FA59CDF8}">
      <dgm:prSet phldr="0"/>
      <dgm:spPr/>
      <dgm:t>
        <a:bodyPr/>
        <a:lstStyle/>
        <a:p>
          <a:pPr rtl="0" latinLnBrk="1"/>
          <a:r>
            <a:rPr lang="ko-KR" altLang="en-US" dirty="0">
              <a:latin typeface="Malgun Gothic"/>
            </a:rPr>
            <a:t>3단계</a:t>
          </a:r>
        </a:p>
      </dgm:t>
    </dgm:pt>
    <dgm:pt modelId="{4A06DB06-7FAD-4AC6-BA4B-FE9BAB56EE69}" type="parTrans" cxnId="{96232A61-8661-4935-9B03-FFBD1DF4E714}">
      <dgm:prSet/>
      <dgm:spPr/>
    </dgm:pt>
    <dgm:pt modelId="{F6860DC1-8090-4EB0-B5A5-EA18C841D40B}" type="sibTrans" cxnId="{96232A61-8661-4935-9B03-FFBD1DF4E714}">
      <dgm:prSet/>
      <dgm:spPr/>
      <dgm:t>
        <a:bodyPr/>
        <a:lstStyle/>
        <a:p>
          <a:pPr latinLnBrk="1"/>
          <a:endParaRPr lang="ko-KR" altLang="en-US"/>
        </a:p>
      </dgm:t>
    </dgm:pt>
    <dgm:pt modelId="{C6CAE475-6B12-4D15-BBAD-1D1D294223A4}">
      <dgm:prSet phldr="0"/>
      <dgm:spPr/>
      <dgm:t>
        <a:bodyPr/>
        <a:lstStyle/>
        <a:p>
          <a:pPr rtl="0" latinLnBrk="1"/>
          <a:r>
            <a:rPr lang="ko-KR" altLang="en-US" dirty="0">
              <a:latin typeface="Malgun Gothic"/>
            </a:rPr>
            <a:t>학습 / 평가</a:t>
          </a:r>
        </a:p>
      </dgm:t>
    </dgm:pt>
    <dgm:pt modelId="{63ADA585-3E47-4A91-A0CC-9B5F7960612D}" type="parTrans" cxnId="{C7162775-A3EE-4480-B63C-126FBE034705}">
      <dgm:prSet/>
      <dgm:spPr/>
    </dgm:pt>
    <dgm:pt modelId="{01BC25E0-D46C-4A6F-95DF-86A196F4E198}" type="sibTrans" cxnId="{C7162775-A3EE-4480-B63C-126FBE034705}">
      <dgm:prSet/>
      <dgm:spPr/>
    </dgm:pt>
    <dgm:pt modelId="{BFF4BD91-1158-4876-8C6B-3C6266CB6938}">
      <dgm:prSet phldr="0"/>
      <dgm:spPr/>
      <dgm:t>
        <a:bodyPr/>
        <a:lstStyle/>
        <a:p>
          <a:pPr latinLnBrk="1"/>
          <a:r>
            <a:rPr lang="ko-KR" dirty="0">
              <a:solidFill>
                <a:srgbClr val="444444"/>
              </a:solidFill>
              <a:latin typeface="Malgun Gothic"/>
            </a:rPr>
            <a:t>데이터 분리</a:t>
          </a:r>
          <a:endParaRPr lang="en-US" altLang="ko-KR" dirty="0">
            <a:solidFill>
              <a:srgbClr val="444444"/>
            </a:solidFill>
            <a:latin typeface="Malgun Gothic"/>
          </a:endParaRPr>
        </a:p>
      </dgm:t>
    </dgm:pt>
    <dgm:pt modelId="{BEB24EC4-D4B0-40E7-8934-1A054188FD9C}" type="parTrans" cxnId="{A9B8B3A1-595A-4834-B01F-4456944451FC}">
      <dgm:prSet/>
      <dgm:spPr/>
    </dgm:pt>
    <dgm:pt modelId="{FC1D647D-62DF-49D2-B63A-CDEA34246D57}" type="sibTrans" cxnId="{A9B8B3A1-595A-4834-B01F-4456944451FC}">
      <dgm:prSet/>
      <dgm:spPr/>
    </dgm:pt>
    <dgm:pt modelId="{93437DCF-A16A-43DF-9173-12724689DAE5}" type="pres">
      <dgm:prSet presAssocID="{4BE4FD25-FFDA-4D99-8594-65FF492DA71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142408-2897-4DDE-84EC-36FBA27C07BA}" type="pres">
      <dgm:prSet presAssocID="{535A912E-8250-4DE0-94ED-42325221B8FE}" presName="composite" presStyleCnt="0"/>
      <dgm:spPr/>
    </dgm:pt>
    <dgm:pt modelId="{4E9A0A97-2763-4E2E-B441-E73D8F73285A}" type="pres">
      <dgm:prSet presAssocID="{535A912E-8250-4DE0-94ED-42325221B8FE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C50EA6-5D64-4C87-96B9-86B839A8BE94}" type="pres">
      <dgm:prSet presAssocID="{535A912E-8250-4DE0-94ED-42325221B8FE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A45A004-C210-4BB0-9C53-0AA618714976}" type="pres">
      <dgm:prSet presAssocID="{535A912E-8250-4DE0-94ED-42325221B8FE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BC9FCD-01BC-4F38-A2E1-A496C45A6FE6}" type="pres">
      <dgm:prSet presAssocID="{A2516A9B-6304-4AAC-AA50-EF4D93E9EF1E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9F97D9E2-87B5-4353-A288-6D7B64EA4916}" type="pres">
      <dgm:prSet presAssocID="{A2516A9B-6304-4AAC-AA50-EF4D93E9EF1E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77B2E504-7472-4EAD-BFC9-CF7AA460A001}" type="pres">
      <dgm:prSet presAssocID="{31EDE900-7FD1-46BE-83FB-24762974B736}" presName="composite" presStyleCnt="0"/>
      <dgm:spPr/>
    </dgm:pt>
    <dgm:pt modelId="{0AC04910-2F69-4534-AD9E-A9C5382AF38F}" type="pres">
      <dgm:prSet presAssocID="{31EDE900-7FD1-46BE-83FB-24762974B73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694655-EEDF-4C31-B72C-EBF228146EC4}" type="pres">
      <dgm:prSet presAssocID="{31EDE900-7FD1-46BE-83FB-24762974B736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7EB831C-61BD-4456-9E19-C7926FC6C7C1}" type="pres">
      <dgm:prSet presAssocID="{31EDE900-7FD1-46BE-83FB-24762974B736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91866E-7381-4210-B616-88C19686E523}" type="pres">
      <dgm:prSet presAssocID="{EA04FFC2-1469-4702-BF79-11FDC5567E89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E117442-6E87-4DBC-AD80-67A6F3803E95}" type="pres">
      <dgm:prSet presAssocID="{EA04FFC2-1469-4702-BF79-11FDC5567E89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7375054A-FB7C-4F5E-AE88-56566F13CF75}" type="pres">
      <dgm:prSet presAssocID="{8E211994-4226-4F6A-9D27-8477FA59CDF8}" presName="composite" presStyleCnt="0"/>
      <dgm:spPr/>
    </dgm:pt>
    <dgm:pt modelId="{66A2C5C0-4E15-4B33-A708-EB822DC69566}" type="pres">
      <dgm:prSet presAssocID="{8E211994-4226-4F6A-9D27-8477FA59CDF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1E51FA-929D-41EB-A8F0-7E8CEB44E01D}" type="pres">
      <dgm:prSet presAssocID="{8E211994-4226-4F6A-9D27-8477FA59CDF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F09B3868-4723-4177-93CB-823CA7485F2B}" type="pres">
      <dgm:prSet presAssocID="{8E211994-4226-4F6A-9D27-8477FA59CDF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AD8328B-94E9-4DDA-ADEE-12D0F8442BA5}" type="presOf" srcId="{A2516A9B-6304-4AAC-AA50-EF4D93E9EF1E}" destId="{9F97D9E2-87B5-4353-A288-6D7B64EA4916}" srcOrd="1" destOrd="0" presId="urn:microsoft.com/office/officeart/2005/8/layout/process3"/>
    <dgm:cxn modelId="{1BCD4123-552C-49C5-855A-EA321529EEE5}" type="presOf" srcId="{EA04FFC2-1469-4702-BF79-11FDC5567E89}" destId="{3E117442-6E87-4DBC-AD80-67A6F3803E95}" srcOrd="1" destOrd="0" presId="urn:microsoft.com/office/officeart/2005/8/layout/process3"/>
    <dgm:cxn modelId="{0B568D5A-494E-4883-B992-FBC4E855EEA5}" type="presOf" srcId="{F874B558-0B69-4666-A28E-A48A3C7EEEE3}" destId="{37EB831C-61BD-4456-9E19-C7926FC6C7C1}" srcOrd="0" destOrd="1" presId="urn:microsoft.com/office/officeart/2005/8/layout/process3"/>
    <dgm:cxn modelId="{B94E702A-D101-44DD-A7F1-F7FF9C8BD357}" type="presOf" srcId="{EA04FFC2-1469-4702-BF79-11FDC5567E89}" destId="{7691866E-7381-4210-B616-88C19686E523}" srcOrd="0" destOrd="0" presId="urn:microsoft.com/office/officeart/2005/8/layout/process3"/>
    <dgm:cxn modelId="{C7162775-A3EE-4480-B63C-126FBE034705}" srcId="{8E211994-4226-4F6A-9D27-8477FA59CDF8}" destId="{C6CAE475-6B12-4D15-BBAD-1D1D294223A4}" srcOrd="1" destOrd="0" parTransId="{63ADA585-3E47-4A91-A0CC-9B5F7960612D}" sibTransId="{01BC25E0-D46C-4A6F-95DF-86A196F4E198}"/>
    <dgm:cxn modelId="{C91C7672-0324-4931-BB73-6F8952621876}" type="presOf" srcId="{DA2CF35B-D40C-4145-A1DE-0E4AE886D894}" destId="{37EB831C-61BD-4456-9E19-C7926FC6C7C1}" srcOrd="0" destOrd="0" presId="urn:microsoft.com/office/officeart/2005/8/layout/process3"/>
    <dgm:cxn modelId="{903AAFD7-5635-4633-AEB4-F63ACB229146}" type="presOf" srcId="{8E211994-4226-4F6A-9D27-8477FA59CDF8}" destId="{66A2C5C0-4E15-4B33-A708-EB822DC69566}" srcOrd="0" destOrd="0" presId="urn:microsoft.com/office/officeart/2005/8/layout/process3"/>
    <dgm:cxn modelId="{DA0CC768-256E-4894-998E-2C2393C5316C}" type="presOf" srcId="{31EDE900-7FD1-46BE-83FB-24762974B736}" destId="{0AC04910-2F69-4534-AD9E-A9C5382AF38F}" srcOrd="0" destOrd="0" presId="urn:microsoft.com/office/officeart/2005/8/layout/process3"/>
    <dgm:cxn modelId="{BDC57B5A-865B-4E75-B98B-999006971E91}" srcId="{4BE4FD25-FFDA-4D99-8594-65FF492DA710}" destId="{31EDE900-7FD1-46BE-83FB-24762974B736}" srcOrd="1" destOrd="0" parTransId="{6A423648-0DC5-42E4-9908-121B58153DEF}" sibTransId="{EA04FFC2-1469-4702-BF79-11FDC5567E89}"/>
    <dgm:cxn modelId="{7A598971-6EAE-40F1-8454-3FD1A75A5A38}" srcId="{535A912E-8250-4DE0-94ED-42325221B8FE}" destId="{86777BE3-30F7-4262-8465-F287D835105E}" srcOrd="1" destOrd="0" parTransId="{306AE8B3-3425-4E25-A209-E0C2F046E4A0}" sibTransId="{15E08FA8-844A-4A62-B6E3-C71ED0BC0C80}"/>
    <dgm:cxn modelId="{A81595C2-EEC0-494C-B7E2-CB7CC9F09C4F}" type="presOf" srcId="{535A912E-8250-4DE0-94ED-42325221B8FE}" destId="{4E9A0A97-2763-4E2E-B441-E73D8F73285A}" srcOrd="0" destOrd="0" presId="urn:microsoft.com/office/officeart/2005/8/layout/process3"/>
    <dgm:cxn modelId="{F2BAD5B3-C0AB-4D6F-B9D0-1A5F7B2524CE}" type="presOf" srcId="{C6CAE475-6B12-4D15-BBAD-1D1D294223A4}" destId="{F09B3868-4723-4177-93CB-823CA7485F2B}" srcOrd="0" destOrd="1" presId="urn:microsoft.com/office/officeart/2005/8/layout/process3"/>
    <dgm:cxn modelId="{F88C69C8-3D13-4501-BCFA-7378D1840C9B}" type="presOf" srcId="{4BE4FD25-FFDA-4D99-8594-65FF492DA710}" destId="{93437DCF-A16A-43DF-9173-12724689DAE5}" srcOrd="0" destOrd="0" presId="urn:microsoft.com/office/officeart/2005/8/layout/process3"/>
    <dgm:cxn modelId="{2F6B9822-864C-4478-AE86-76C325A868DD}" type="presOf" srcId="{BFF4BD91-1158-4876-8C6B-3C6266CB6938}" destId="{F09B3868-4723-4177-93CB-823CA7485F2B}" srcOrd="0" destOrd="0" presId="urn:microsoft.com/office/officeart/2005/8/layout/process3"/>
    <dgm:cxn modelId="{B5CB2BD8-2545-45BB-9994-F2323AB0B1EA}" srcId="{31EDE900-7FD1-46BE-83FB-24762974B736}" destId="{DA2CF35B-D40C-4145-A1DE-0E4AE886D894}" srcOrd="0" destOrd="0" parTransId="{1BE03CC6-DF0A-4547-B7D4-C110D8C5EE5D}" sibTransId="{F254E011-E857-4401-9AD1-7664F6EA6F66}"/>
    <dgm:cxn modelId="{96232A61-8661-4935-9B03-FFBD1DF4E714}" srcId="{4BE4FD25-FFDA-4D99-8594-65FF492DA710}" destId="{8E211994-4226-4F6A-9D27-8477FA59CDF8}" srcOrd="2" destOrd="0" parTransId="{4A06DB06-7FAD-4AC6-BA4B-FE9BAB56EE69}" sibTransId="{F6860DC1-8090-4EB0-B5A5-EA18C841D40B}"/>
    <dgm:cxn modelId="{E6BF4F82-9051-425C-ABBF-DB03A2E563B4}" srcId="{535A912E-8250-4DE0-94ED-42325221B8FE}" destId="{92AECE29-821D-401F-92D3-FD2FC2B5669A}" srcOrd="2" destOrd="0" parTransId="{BD1E267F-E1B9-459C-8AA9-30BC907A2374}" sibTransId="{ABD44A4D-5D32-4AF2-A245-77DA88C30A5C}"/>
    <dgm:cxn modelId="{DDB17F28-08A3-47DB-BBFC-46BF7FBD5E19}" type="presOf" srcId="{92AECE29-821D-401F-92D3-FD2FC2B5669A}" destId="{CA45A004-C210-4BB0-9C53-0AA618714976}" srcOrd="0" destOrd="2" presId="urn:microsoft.com/office/officeart/2005/8/layout/process3"/>
    <dgm:cxn modelId="{DE8C78C4-99D9-4BCA-854D-6AB89F360E72}" type="presOf" srcId="{8E211994-4226-4F6A-9D27-8477FA59CDF8}" destId="{621E51FA-929D-41EB-A8F0-7E8CEB44E01D}" srcOrd="1" destOrd="0" presId="urn:microsoft.com/office/officeart/2005/8/layout/process3"/>
    <dgm:cxn modelId="{F3797C55-59F2-4415-ABBB-C1CC16D3CBD7}" type="presOf" srcId="{A2516A9B-6304-4AAC-AA50-EF4D93E9EF1E}" destId="{C1BC9FCD-01BC-4F38-A2E1-A496C45A6FE6}" srcOrd="0" destOrd="0" presId="urn:microsoft.com/office/officeart/2005/8/layout/process3"/>
    <dgm:cxn modelId="{0D8DB876-5A99-40C0-A2DB-110942FE6687}" srcId="{4BE4FD25-FFDA-4D99-8594-65FF492DA710}" destId="{535A912E-8250-4DE0-94ED-42325221B8FE}" srcOrd="0" destOrd="0" parTransId="{B40F494C-7B2F-476D-A709-22202CB3A3AD}" sibTransId="{A2516A9B-6304-4AAC-AA50-EF4D93E9EF1E}"/>
    <dgm:cxn modelId="{9544A851-BE8D-459A-8CE5-A1FCC96F90D3}" srcId="{535A912E-8250-4DE0-94ED-42325221B8FE}" destId="{08CCAC52-D431-490B-8B40-F1F55B600A71}" srcOrd="0" destOrd="0" parTransId="{E277A2C5-AC72-4D5D-83A0-7756D7AD9C13}" sibTransId="{F3126F7D-1E99-48B2-BF46-E730D500A596}"/>
    <dgm:cxn modelId="{A40C9021-7EB5-44E2-A478-3EA82F4957B4}" type="presOf" srcId="{86777BE3-30F7-4262-8465-F287D835105E}" destId="{CA45A004-C210-4BB0-9C53-0AA618714976}" srcOrd="0" destOrd="1" presId="urn:microsoft.com/office/officeart/2005/8/layout/process3"/>
    <dgm:cxn modelId="{D7448DB7-BC24-4873-B3CA-956ECB4C85A0}" type="presOf" srcId="{535A912E-8250-4DE0-94ED-42325221B8FE}" destId="{BBC50EA6-5D64-4C87-96B9-86B839A8BE94}" srcOrd="1" destOrd="0" presId="urn:microsoft.com/office/officeart/2005/8/layout/process3"/>
    <dgm:cxn modelId="{49F0850C-3217-4394-8C05-A0E20CC8EBC6}" type="presOf" srcId="{08CCAC52-D431-490B-8B40-F1F55B600A71}" destId="{CA45A004-C210-4BB0-9C53-0AA618714976}" srcOrd="0" destOrd="0" presId="urn:microsoft.com/office/officeart/2005/8/layout/process3"/>
    <dgm:cxn modelId="{A9B8B3A1-595A-4834-B01F-4456944451FC}" srcId="{8E211994-4226-4F6A-9D27-8477FA59CDF8}" destId="{BFF4BD91-1158-4876-8C6B-3C6266CB6938}" srcOrd="0" destOrd="0" parTransId="{BEB24EC4-D4B0-40E7-8934-1A054188FD9C}" sibTransId="{FC1D647D-62DF-49D2-B63A-CDEA34246D57}"/>
    <dgm:cxn modelId="{B85B2455-29D4-4D78-8EC6-14B3DF5665F9}" type="presOf" srcId="{31EDE900-7FD1-46BE-83FB-24762974B736}" destId="{0D694655-EEDF-4C31-B72C-EBF228146EC4}" srcOrd="1" destOrd="0" presId="urn:microsoft.com/office/officeart/2005/8/layout/process3"/>
    <dgm:cxn modelId="{B8C84690-E251-41A1-860C-DDE6E52822D4}" srcId="{31EDE900-7FD1-46BE-83FB-24762974B736}" destId="{F874B558-0B69-4666-A28E-A48A3C7EEEE3}" srcOrd="1" destOrd="0" parTransId="{9043145A-9351-4E98-8142-41276A9E36F0}" sibTransId="{8F794079-4BB3-4B5B-B144-7030D612EBE8}"/>
    <dgm:cxn modelId="{3445563D-8140-4CE4-AE35-5DEDBB0B3C44}" type="presParOf" srcId="{93437DCF-A16A-43DF-9173-12724689DAE5}" destId="{7E142408-2897-4DDE-84EC-36FBA27C07BA}" srcOrd="0" destOrd="0" presId="urn:microsoft.com/office/officeart/2005/8/layout/process3"/>
    <dgm:cxn modelId="{390EFFD4-DC5A-41FA-B55F-D5FDC99CBBB3}" type="presParOf" srcId="{7E142408-2897-4DDE-84EC-36FBA27C07BA}" destId="{4E9A0A97-2763-4E2E-B441-E73D8F73285A}" srcOrd="0" destOrd="0" presId="urn:microsoft.com/office/officeart/2005/8/layout/process3"/>
    <dgm:cxn modelId="{156EFD29-FB84-432C-B2A7-00F37EE6E7A3}" type="presParOf" srcId="{7E142408-2897-4DDE-84EC-36FBA27C07BA}" destId="{BBC50EA6-5D64-4C87-96B9-86B839A8BE94}" srcOrd="1" destOrd="0" presId="urn:microsoft.com/office/officeart/2005/8/layout/process3"/>
    <dgm:cxn modelId="{5158FCAB-1460-4C0A-A0CE-355C5536CBB5}" type="presParOf" srcId="{7E142408-2897-4DDE-84EC-36FBA27C07BA}" destId="{CA45A004-C210-4BB0-9C53-0AA618714976}" srcOrd="2" destOrd="0" presId="urn:microsoft.com/office/officeart/2005/8/layout/process3"/>
    <dgm:cxn modelId="{0D1A1AE1-97DB-4384-8F85-3A9D1EAD0E68}" type="presParOf" srcId="{93437DCF-A16A-43DF-9173-12724689DAE5}" destId="{C1BC9FCD-01BC-4F38-A2E1-A496C45A6FE6}" srcOrd="1" destOrd="0" presId="urn:microsoft.com/office/officeart/2005/8/layout/process3"/>
    <dgm:cxn modelId="{6C373A91-E960-4253-80ED-C22ED8D13911}" type="presParOf" srcId="{C1BC9FCD-01BC-4F38-A2E1-A496C45A6FE6}" destId="{9F97D9E2-87B5-4353-A288-6D7B64EA4916}" srcOrd="0" destOrd="0" presId="urn:microsoft.com/office/officeart/2005/8/layout/process3"/>
    <dgm:cxn modelId="{592ECED6-FD51-48CF-A1B5-FF90F98DBE0F}" type="presParOf" srcId="{93437DCF-A16A-43DF-9173-12724689DAE5}" destId="{77B2E504-7472-4EAD-BFC9-CF7AA460A001}" srcOrd="2" destOrd="0" presId="urn:microsoft.com/office/officeart/2005/8/layout/process3"/>
    <dgm:cxn modelId="{C0F7231C-AB69-4F14-8797-1E30C03BD4C6}" type="presParOf" srcId="{77B2E504-7472-4EAD-BFC9-CF7AA460A001}" destId="{0AC04910-2F69-4534-AD9E-A9C5382AF38F}" srcOrd="0" destOrd="0" presId="urn:microsoft.com/office/officeart/2005/8/layout/process3"/>
    <dgm:cxn modelId="{E7EA85DF-CBDE-4386-AB60-EC15CB5BC15F}" type="presParOf" srcId="{77B2E504-7472-4EAD-BFC9-CF7AA460A001}" destId="{0D694655-EEDF-4C31-B72C-EBF228146EC4}" srcOrd="1" destOrd="0" presId="urn:microsoft.com/office/officeart/2005/8/layout/process3"/>
    <dgm:cxn modelId="{B60FC12E-0912-4C09-A87D-521D156B62C7}" type="presParOf" srcId="{77B2E504-7472-4EAD-BFC9-CF7AA460A001}" destId="{37EB831C-61BD-4456-9E19-C7926FC6C7C1}" srcOrd="2" destOrd="0" presId="urn:microsoft.com/office/officeart/2005/8/layout/process3"/>
    <dgm:cxn modelId="{7BD53E7B-A359-4BF3-B99E-E2FD757B13D5}" type="presParOf" srcId="{93437DCF-A16A-43DF-9173-12724689DAE5}" destId="{7691866E-7381-4210-B616-88C19686E523}" srcOrd="3" destOrd="0" presId="urn:microsoft.com/office/officeart/2005/8/layout/process3"/>
    <dgm:cxn modelId="{7DDF68B5-BC30-483C-B090-C3D2501306D6}" type="presParOf" srcId="{7691866E-7381-4210-B616-88C19686E523}" destId="{3E117442-6E87-4DBC-AD80-67A6F3803E95}" srcOrd="0" destOrd="0" presId="urn:microsoft.com/office/officeart/2005/8/layout/process3"/>
    <dgm:cxn modelId="{F65E890A-EC51-4544-B130-431235BA8F69}" type="presParOf" srcId="{93437DCF-A16A-43DF-9173-12724689DAE5}" destId="{7375054A-FB7C-4F5E-AE88-56566F13CF75}" srcOrd="4" destOrd="0" presId="urn:microsoft.com/office/officeart/2005/8/layout/process3"/>
    <dgm:cxn modelId="{EE26A1D9-8A3D-4297-B1C3-1DFD9B331FED}" type="presParOf" srcId="{7375054A-FB7C-4F5E-AE88-56566F13CF75}" destId="{66A2C5C0-4E15-4B33-A708-EB822DC69566}" srcOrd="0" destOrd="0" presId="urn:microsoft.com/office/officeart/2005/8/layout/process3"/>
    <dgm:cxn modelId="{C8163456-B157-454E-B932-8328188D9AF8}" type="presParOf" srcId="{7375054A-FB7C-4F5E-AE88-56566F13CF75}" destId="{621E51FA-929D-41EB-A8F0-7E8CEB44E01D}" srcOrd="1" destOrd="0" presId="urn:microsoft.com/office/officeart/2005/8/layout/process3"/>
    <dgm:cxn modelId="{07153101-990E-4B77-99A9-075E0FB84537}" type="presParOf" srcId="{7375054A-FB7C-4F5E-AE88-56566F13CF75}" destId="{F09B3868-4723-4177-93CB-823CA7485F2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1168E7-5701-4548-87D4-AA2A16EF6048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D8ECF05-C9B1-4327-9043-9C823A2B9937}">
      <dgm:prSet/>
      <dgm:spPr/>
      <dgm:t>
        <a:bodyPr/>
        <a:lstStyle/>
        <a:p>
          <a:r>
            <a:rPr lang="en-US" b="1" dirty="0"/>
            <a:t>!</a:t>
          </a:r>
          <a:r>
            <a:rPr lang="ko-KR" b="1" dirty="0" err="1"/>
            <a:t>conda</a:t>
          </a:r>
          <a:r>
            <a:rPr lang="en-US" altLang="ko-KR" b="1" dirty="0"/>
            <a:t> </a:t>
          </a:r>
          <a:r>
            <a:rPr lang="ko-KR" b="1" dirty="0"/>
            <a:t>install </a:t>
          </a:r>
          <a:r>
            <a:rPr lang="ko-KR" b="1" dirty="0" err="1"/>
            <a:t>pytorch</a:t>
          </a:r>
          <a:r>
            <a:rPr lang="en-US" altLang="ko-KR" b="1" dirty="0"/>
            <a:t> </a:t>
          </a:r>
          <a:r>
            <a:rPr lang="ko-KR" b="1" dirty="0" err="1"/>
            <a:t>torchvision</a:t>
          </a:r>
          <a:r>
            <a:rPr lang="en-US" altLang="ko-KR" b="1" dirty="0"/>
            <a:t> </a:t>
          </a:r>
          <a:r>
            <a:rPr lang="ko-KR" b="1" dirty="0" err="1"/>
            <a:t>cudatoolkit</a:t>
          </a:r>
          <a:r>
            <a:rPr lang="ko-KR" b="1" dirty="0"/>
            <a:t>=11.3 -c </a:t>
          </a:r>
          <a:r>
            <a:rPr lang="ko-KR" b="1" dirty="0" err="1"/>
            <a:t>pytorch</a:t>
          </a:r>
          <a:endParaRPr lang="en-US" dirty="0"/>
        </a:p>
      </dgm:t>
    </dgm:pt>
    <dgm:pt modelId="{BC861194-33D7-4460-9B51-BB9366046C5C}" type="parTrans" cxnId="{89AC6015-74E8-4915-BBC4-9D23A37ABDF2}">
      <dgm:prSet/>
      <dgm:spPr/>
      <dgm:t>
        <a:bodyPr/>
        <a:lstStyle/>
        <a:p>
          <a:endParaRPr lang="en-US"/>
        </a:p>
      </dgm:t>
    </dgm:pt>
    <dgm:pt modelId="{00F2C22E-F7EE-43C3-83C7-C83D5756CEC2}" type="sibTrans" cxnId="{89AC6015-74E8-4915-BBC4-9D23A37ABDF2}">
      <dgm:prSet/>
      <dgm:spPr/>
      <dgm:t>
        <a:bodyPr/>
        <a:lstStyle/>
        <a:p>
          <a:endParaRPr lang="en-US"/>
        </a:p>
      </dgm:t>
    </dgm:pt>
    <dgm:pt modelId="{14FD3B8D-FA9F-43FF-A4E3-0BEAED906321}">
      <dgm:prSet/>
      <dgm:spPr/>
      <dgm:t>
        <a:bodyPr/>
        <a:lstStyle/>
        <a:p>
          <a:r>
            <a:rPr lang="en-US" b="1" dirty="0"/>
            <a:t>!</a:t>
          </a:r>
          <a:r>
            <a:rPr lang="en-US" b="1" dirty="0" err="1"/>
            <a:t>conda</a:t>
          </a:r>
          <a:r>
            <a:rPr lang="en-US" b="1" dirty="0"/>
            <a:t> install </a:t>
          </a:r>
          <a:r>
            <a:rPr lang="en-US" b="1" dirty="0" err="1"/>
            <a:t>pytorch</a:t>
          </a:r>
          <a:r>
            <a:rPr lang="en-US" b="1" dirty="0"/>
            <a:t>==1.12.1 </a:t>
          </a:r>
          <a:r>
            <a:rPr lang="en-US" b="1" dirty="0" err="1"/>
            <a:t>torchvision</a:t>
          </a:r>
          <a:r>
            <a:rPr lang="en-US" b="1" dirty="0"/>
            <a:t>==0.13.1 </a:t>
          </a:r>
          <a:r>
            <a:rPr lang="en-US" b="1" dirty="0" err="1"/>
            <a:t>torchaudio</a:t>
          </a:r>
          <a:r>
            <a:rPr lang="en-US" b="1" dirty="0"/>
            <a:t>==0.12.1 -c </a:t>
          </a:r>
          <a:r>
            <a:rPr lang="en-US" b="1" dirty="0" err="1"/>
            <a:t>pytorch</a:t>
          </a:r>
          <a:endParaRPr lang="en-US" dirty="0"/>
        </a:p>
      </dgm:t>
    </dgm:pt>
    <dgm:pt modelId="{1646937B-167B-49CF-A610-A1D9C0B4445D}" type="parTrans" cxnId="{959C011A-EF60-481C-9BD9-F81EC151C629}">
      <dgm:prSet/>
      <dgm:spPr/>
      <dgm:t>
        <a:bodyPr/>
        <a:lstStyle/>
        <a:p>
          <a:endParaRPr lang="en-US"/>
        </a:p>
      </dgm:t>
    </dgm:pt>
    <dgm:pt modelId="{59FAC717-B4B8-4822-A925-BDE777374A4F}" type="sibTrans" cxnId="{959C011A-EF60-481C-9BD9-F81EC151C629}">
      <dgm:prSet/>
      <dgm:spPr/>
      <dgm:t>
        <a:bodyPr/>
        <a:lstStyle/>
        <a:p>
          <a:endParaRPr lang="en-US"/>
        </a:p>
      </dgm:t>
    </dgm:pt>
    <dgm:pt modelId="{5D1C8770-C5D2-4F6F-B007-DB8885FABC22}">
      <dgm:prSet/>
      <dgm:spPr/>
      <dgm:t>
        <a:bodyPr/>
        <a:lstStyle/>
        <a:p>
          <a:r>
            <a:rPr lang="en-US" b="1" dirty="0"/>
            <a:t>!pip install pillow</a:t>
          </a:r>
          <a:endParaRPr lang="en-US" dirty="0"/>
        </a:p>
      </dgm:t>
    </dgm:pt>
    <dgm:pt modelId="{F77F62DE-F941-41C8-9F80-C395C37C03B1}" type="parTrans" cxnId="{F6DB2AC1-2D5A-4C70-BDE8-A2ADDCEF0799}">
      <dgm:prSet/>
      <dgm:spPr/>
      <dgm:t>
        <a:bodyPr/>
        <a:lstStyle/>
        <a:p>
          <a:endParaRPr lang="en-US"/>
        </a:p>
      </dgm:t>
    </dgm:pt>
    <dgm:pt modelId="{CE1F08BF-3F3D-47B8-8491-5817D9803D83}" type="sibTrans" cxnId="{F6DB2AC1-2D5A-4C70-BDE8-A2ADDCEF0799}">
      <dgm:prSet/>
      <dgm:spPr/>
      <dgm:t>
        <a:bodyPr/>
        <a:lstStyle/>
        <a:p>
          <a:endParaRPr lang="en-US"/>
        </a:p>
      </dgm:t>
    </dgm:pt>
    <dgm:pt modelId="{8A91EEA6-B6F6-4BAF-AF96-2486CA8CC7A6}">
      <dgm:prSet/>
      <dgm:spPr/>
      <dgm:t>
        <a:bodyPr/>
        <a:lstStyle/>
        <a:p>
          <a:pPr rtl="0"/>
          <a:r>
            <a:rPr lang="en-US" b="1" dirty="0"/>
            <a:t>!pip install opencv-python</a:t>
          </a:r>
          <a:endParaRPr lang="en-US" b="0" dirty="0">
            <a:solidFill>
              <a:srgbClr val="010000"/>
            </a:solidFill>
            <a:latin typeface="Calibri Light" panose="020F0302020204030204"/>
          </a:endParaRPr>
        </a:p>
      </dgm:t>
    </dgm:pt>
    <dgm:pt modelId="{E6D9FBC4-4F35-49A7-8A13-D900DDF68529}" type="parTrans" cxnId="{7BEF2773-6DBA-41C5-99D7-915B6622A753}">
      <dgm:prSet/>
      <dgm:spPr/>
      <dgm:t>
        <a:bodyPr/>
        <a:lstStyle/>
        <a:p>
          <a:endParaRPr lang="en-US"/>
        </a:p>
      </dgm:t>
    </dgm:pt>
    <dgm:pt modelId="{466DE4E2-0A25-4914-9E18-B621F92BD2A7}" type="sibTrans" cxnId="{7BEF2773-6DBA-41C5-99D7-915B6622A753}">
      <dgm:prSet/>
      <dgm:spPr/>
      <dgm:t>
        <a:bodyPr/>
        <a:lstStyle/>
        <a:p>
          <a:endParaRPr lang="en-US"/>
        </a:p>
      </dgm:t>
    </dgm:pt>
    <dgm:pt modelId="{047FD75D-1340-49B1-8ED5-14E5810B4A1C}">
      <dgm:prSet phldr="0"/>
      <dgm:spPr/>
      <dgm:t>
        <a:bodyPr/>
        <a:lstStyle/>
        <a:p>
          <a:pPr rtl="0"/>
          <a:r>
            <a:rPr lang="en-US" altLang="ko-KR" b="0" dirty="0" err="1">
              <a:latin typeface="Calibri Light" panose="020F0302020204030204"/>
            </a:rPr>
            <a:t>Pytorch</a:t>
          </a:r>
          <a:r>
            <a:rPr lang="ko-KR" b="0" dirty="0">
              <a:latin typeface="Calibri Light" panose="020F0302020204030204"/>
            </a:rPr>
            <a:t> 설치</a:t>
          </a:r>
          <a:r>
            <a:rPr lang="en-US" altLang="ko-KR" b="0" dirty="0">
              <a:latin typeface="Calibri Light" panose="020F0302020204030204"/>
            </a:rPr>
            <a:t>(</a:t>
          </a:r>
          <a:r>
            <a:rPr lang="ko-KR" b="0" dirty="0">
              <a:latin typeface="Calibri Light" panose="020F0302020204030204"/>
            </a:rPr>
            <a:t>중 </a:t>
          </a:r>
          <a:r>
            <a:rPr lang="en-US" altLang="ko-KR" b="0" dirty="0">
              <a:latin typeface="Calibri Light" panose="020F0302020204030204"/>
            </a:rPr>
            <a:t>1</a:t>
          </a:r>
          <a:r>
            <a:rPr lang="ko-KR" b="0" dirty="0" err="1">
              <a:latin typeface="Calibri Light" panose="020F0302020204030204"/>
            </a:rPr>
            <a:t>택</a:t>
          </a:r>
          <a:r>
            <a:rPr lang="en-US" altLang="ko-KR" b="0" dirty="0">
              <a:latin typeface="Calibri Light" panose="020F0302020204030204"/>
            </a:rPr>
            <a:t>)</a:t>
          </a:r>
          <a:endParaRPr lang="ko-KR" altLang="en-US" b="0" dirty="0">
            <a:latin typeface="Calibri Light" panose="020F0302020204030204"/>
          </a:endParaRPr>
        </a:p>
      </dgm:t>
    </dgm:pt>
    <dgm:pt modelId="{1765BA13-6A58-4B81-B105-3300E2498148}" type="parTrans" cxnId="{297D8F9C-524A-49CA-9956-A4B0238245D3}">
      <dgm:prSet/>
      <dgm:spPr/>
    </dgm:pt>
    <dgm:pt modelId="{4EA6C5C4-D0C7-4F2A-97CE-3E2C067E0284}" type="sibTrans" cxnId="{297D8F9C-524A-49CA-9956-A4B0238245D3}">
      <dgm:prSet/>
      <dgm:spPr/>
    </dgm:pt>
    <dgm:pt modelId="{B35EB561-5F11-489A-A0AA-D4F84F227C47}">
      <dgm:prSet phldr="0"/>
      <dgm:spPr/>
      <dgm:t>
        <a:bodyPr/>
        <a:lstStyle/>
        <a:p>
          <a:pPr rtl="0"/>
          <a:r>
            <a:rPr lang="en-US" altLang="ko-KR" b="1" dirty="0">
              <a:latin typeface="Calibri Light" panose="020F0302020204030204"/>
            </a:rPr>
            <a:t>Pillow</a:t>
          </a:r>
          <a:r>
            <a:rPr lang="ko-KR" altLang="en-US" b="1" dirty="0">
              <a:latin typeface="Calibri Light" panose="020F0302020204030204"/>
            </a:rPr>
            <a:t> 설치 </a:t>
          </a:r>
          <a:r>
            <a:rPr lang="en-US" altLang="ko-KR" b="1" dirty="0">
              <a:latin typeface="Calibri Light" panose="020F0302020204030204"/>
            </a:rPr>
            <a:t>(</a:t>
          </a:r>
          <a:r>
            <a:rPr lang="ko-KR" altLang="en-US" b="1" dirty="0">
              <a:latin typeface="Calibri Light" panose="020F0302020204030204"/>
            </a:rPr>
            <a:t>이미지 확인 및 출력</a:t>
          </a:r>
          <a:r>
            <a:rPr lang="en-US" altLang="ko-KR" b="1" dirty="0">
              <a:latin typeface="Calibri Light" panose="020F0302020204030204"/>
            </a:rPr>
            <a:t>)</a:t>
          </a:r>
          <a:endParaRPr lang="ko-KR" altLang="en-US" b="0" dirty="0">
            <a:latin typeface="Calibri Light" panose="020F0302020204030204"/>
          </a:endParaRPr>
        </a:p>
      </dgm:t>
    </dgm:pt>
    <dgm:pt modelId="{97BAE4E4-831E-457C-936B-FBB8600543B9}" type="parTrans" cxnId="{AC207F36-2C89-46CE-991C-75FFEC2B685D}">
      <dgm:prSet/>
      <dgm:spPr/>
    </dgm:pt>
    <dgm:pt modelId="{AB93F6B3-F9D2-42A4-A445-3BD836781264}" type="sibTrans" cxnId="{AC207F36-2C89-46CE-991C-75FFEC2B685D}">
      <dgm:prSet/>
      <dgm:spPr/>
    </dgm:pt>
    <dgm:pt modelId="{2BF299F1-13C1-4846-BAC8-C001B43F99FC}">
      <dgm:prSet phldr="0"/>
      <dgm:spPr/>
      <dgm:t>
        <a:bodyPr/>
        <a:lstStyle/>
        <a:p>
          <a:pPr rtl="0"/>
          <a:r>
            <a:rPr lang="en-US" altLang="ko-KR" b="1" dirty="0" err="1">
              <a:latin typeface="Calibri Light" panose="020F0302020204030204"/>
            </a:rPr>
            <a:t>Opencv</a:t>
          </a:r>
          <a:r>
            <a:rPr lang="en-US" altLang="ko-KR" b="1" dirty="0">
              <a:latin typeface="Calibri Light" panose="020F0302020204030204"/>
            </a:rPr>
            <a:t>-python</a:t>
          </a:r>
          <a:r>
            <a:rPr lang="ko-KR" altLang="en-US" b="1" dirty="0">
              <a:latin typeface="Calibri Light" panose="020F0302020204030204"/>
            </a:rPr>
            <a:t> 설치</a:t>
          </a:r>
          <a:endParaRPr lang="en-US" b="0" dirty="0">
            <a:latin typeface="Calibri Light" panose="020F0302020204030204"/>
          </a:endParaRPr>
        </a:p>
      </dgm:t>
    </dgm:pt>
    <dgm:pt modelId="{AD0101CF-C600-4DF5-822E-CA8F88ACD17F}" type="parTrans" cxnId="{BF7608DD-6C7A-4BCE-BE56-B4D32D18C12C}">
      <dgm:prSet/>
      <dgm:spPr/>
    </dgm:pt>
    <dgm:pt modelId="{10149A4D-375A-4996-B71C-A359561053F5}" type="sibTrans" cxnId="{BF7608DD-6C7A-4BCE-BE56-B4D32D18C12C}">
      <dgm:prSet/>
      <dgm:spPr/>
    </dgm:pt>
    <dgm:pt modelId="{DF167341-A90C-4DCC-8665-28CF378AF1FE}">
      <dgm:prSet phldr="0"/>
      <dgm:spPr/>
      <dgm:t>
        <a:bodyPr/>
        <a:lstStyle/>
        <a:p>
          <a:pPr rtl="0" latinLnBrk="1"/>
          <a:r>
            <a:rPr lang="en-US" b="1" dirty="0">
              <a:latin typeface="Calibri Light" panose="020F0302020204030204"/>
            </a:rPr>
            <a:t>Tensorflow</a:t>
          </a:r>
          <a:r>
            <a:rPr lang="en-US" altLang="ko-KR" b="1" dirty="0">
              <a:solidFill>
                <a:srgbClr val="010000"/>
              </a:solidFill>
              <a:latin typeface="Calibri Light" panose="020F0302020204030204"/>
            </a:rPr>
            <a:t> </a:t>
          </a:r>
          <a:r>
            <a:rPr lang="ko-KR" altLang="en-US" b="1" dirty="0">
              <a:solidFill>
                <a:srgbClr val="010000"/>
              </a:solidFill>
              <a:latin typeface="Calibri Light" panose="020F0302020204030204"/>
            </a:rPr>
            <a:t>설치</a:t>
          </a:r>
          <a:endParaRPr lang="ko-KR" altLang="en-US" b="0" dirty="0">
            <a:solidFill>
              <a:srgbClr val="010000"/>
            </a:solidFill>
            <a:latin typeface="Calibri Light" panose="020F0302020204030204"/>
          </a:endParaRPr>
        </a:p>
      </dgm:t>
    </dgm:pt>
    <dgm:pt modelId="{2BB8052A-FE3E-4A55-A369-5D0B08E20065}" type="parTrans" cxnId="{C3D7DC94-4611-4E72-B88E-80B21C1F1681}">
      <dgm:prSet/>
      <dgm:spPr/>
    </dgm:pt>
    <dgm:pt modelId="{023BFE71-395B-4D5D-8BC2-45C9CC33D3F6}" type="sibTrans" cxnId="{C3D7DC94-4611-4E72-B88E-80B21C1F1681}">
      <dgm:prSet/>
      <dgm:spPr/>
    </dgm:pt>
    <dgm:pt modelId="{7DC00E14-1F6D-4167-96C0-69D99A57553F}">
      <dgm:prSet phldr="0"/>
      <dgm:spPr/>
      <dgm:t>
        <a:bodyPr/>
        <a:lstStyle/>
        <a:p>
          <a:pPr rtl="0" latinLnBrk="1"/>
          <a:r>
            <a:rPr lang="en-US" b="1" dirty="0">
              <a:latin typeface="Calibri Light" panose="020F0302020204030204"/>
            </a:rPr>
            <a:t>!pip install tensorflow</a:t>
          </a:r>
          <a:r>
            <a:rPr lang="en-US" b="1" dirty="0"/>
            <a:t/>
          </a:r>
          <a:br>
            <a:rPr lang="en-US" b="1" dirty="0"/>
          </a:br>
          <a:endParaRPr lang="ko-KR" altLang="en-US" dirty="0"/>
        </a:p>
      </dgm:t>
    </dgm:pt>
    <dgm:pt modelId="{840370B1-D6DD-4D1F-A001-5B8E8F997B8F}" type="parTrans" cxnId="{80E2B05D-C019-4AC4-9DAE-4E1E62089A4A}">
      <dgm:prSet/>
      <dgm:spPr/>
    </dgm:pt>
    <dgm:pt modelId="{0808E6A4-8AE8-4992-91E3-FBDE67F82FF4}" type="sibTrans" cxnId="{80E2B05D-C019-4AC4-9DAE-4E1E62089A4A}">
      <dgm:prSet/>
      <dgm:spPr/>
    </dgm:pt>
    <dgm:pt modelId="{2E50EB4E-36FC-4D6E-9B27-8EF1CCEA9C57}" type="pres">
      <dgm:prSet presAssocID="{241168E7-5701-4548-87D4-AA2A16EF604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B543BA-779C-4CB4-96A5-E4093166B091}" type="pres">
      <dgm:prSet presAssocID="{047FD75D-1340-49B1-8ED5-14E5810B4A1C}" presName="hierRoot1" presStyleCnt="0"/>
      <dgm:spPr/>
    </dgm:pt>
    <dgm:pt modelId="{11F06986-C247-4CA7-9B71-7ECFC5A8A98D}" type="pres">
      <dgm:prSet presAssocID="{047FD75D-1340-49B1-8ED5-14E5810B4A1C}" presName="composite" presStyleCnt="0"/>
      <dgm:spPr/>
    </dgm:pt>
    <dgm:pt modelId="{69372528-1DF5-487A-91DF-B12A76158D5C}" type="pres">
      <dgm:prSet presAssocID="{047FD75D-1340-49B1-8ED5-14E5810B4A1C}" presName="background" presStyleLbl="node0" presStyleIdx="0" presStyleCnt="4"/>
      <dgm:spPr/>
    </dgm:pt>
    <dgm:pt modelId="{262A6779-855E-4B63-BA42-FABC94797F73}" type="pres">
      <dgm:prSet presAssocID="{047FD75D-1340-49B1-8ED5-14E5810B4A1C}" presName="text" presStyleLbl="fgAcc0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83660-5940-4391-95B1-656CB54C0B9A}" type="pres">
      <dgm:prSet presAssocID="{047FD75D-1340-49B1-8ED5-14E5810B4A1C}" presName="hierChild2" presStyleCnt="0"/>
      <dgm:spPr/>
    </dgm:pt>
    <dgm:pt modelId="{07A6433A-37F2-4D05-A8C0-DC4451903379}" type="pres">
      <dgm:prSet presAssocID="{BC861194-33D7-4460-9B51-BB9366046C5C}" presName="Name10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D8651BE-6D5D-4873-8EF1-6EF8D173528F}" type="pres">
      <dgm:prSet presAssocID="{BD8ECF05-C9B1-4327-9043-9C823A2B9937}" presName="hierRoot2" presStyleCnt="0"/>
      <dgm:spPr/>
    </dgm:pt>
    <dgm:pt modelId="{675B6A73-DFB4-4AD5-B4B3-6DA4E147B736}" type="pres">
      <dgm:prSet presAssocID="{BD8ECF05-C9B1-4327-9043-9C823A2B9937}" presName="composite2" presStyleCnt="0"/>
      <dgm:spPr/>
    </dgm:pt>
    <dgm:pt modelId="{A6C69B11-BA6D-499C-99DB-3F3CD81EA652}" type="pres">
      <dgm:prSet presAssocID="{BD8ECF05-C9B1-4327-9043-9C823A2B9937}" presName="background2" presStyleLbl="node2" presStyleIdx="0" presStyleCnt="5"/>
      <dgm:spPr/>
    </dgm:pt>
    <dgm:pt modelId="{1B7B76CB-FC6E-4E26-892A-ADB7E07911A3}" type="pres">
      <dgm:prSet presAssocID="{BD8ECF05-C9B1-4327-9043-9C823A2B9937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B00223-6862-4184-8D19-F67AB3460511}" type="pres">
      <dgm:prSet presAssocID="{BD8ECF05-C9B1-4327-9043-9C823A2B9937}" presName="hierChild3" presStyleCnt="0"/>
      <dgm:spPr/>
    </dgm:pt>
    <dgm:pt modelId="{840C202F-F3F5-4A14-948D-AFD27C29C725}" type="pres">
      <dgm:prSet presAssocID="{1646937B-167B-49CF-A610-A1D9C0B4445D}" presName="Name10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B07DAB0-615A-4D32-8229-9FF360077E00}" type="pres">
      <dgm:prSet presAssocID="{14FD3B8D-FA9F-43FF-A4E3-0BEAED906321}" presName="hierRoot2" presStyleCnt="0"/>
      <dgm:spPr/>
    </dgm:pt>
    <dgm:pt modelId="{88D3504B-87E2-41A5-9552-40714811CD5B}" type="pres">
      <dgm:prSet presAssocID="{14FD3B8D-FA9F-43FF-A4E3-0BEAED906321}" presName="composite2" presStyleCnt="0"/>
      <dgm:spPr/>
    </dgm:pt>
    <dgm:pt modelId="{6BE148C1-376B-403C-877B-2EB948A6851E}" type="pres">
      <dgm:prSet presAssocID="{14FD3B8D-FA9F-43FF-A4E3-0BEAED906321}" presName="background2" presStyleLbl="node2" presStyleIdx="1" presStyleCnt="5"/>
      <dgm:spPr/>
    </dgm:pt>
    <dgm:pt modelId="{64F0D88A-CAB4-4AF1-A52B-7FC95C8C03CF}" type="pres">
      <dgm:prSet presAssocID="{14FD3B8D-FA9F-43FF-A4E3-0BEAED906321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E2408E-A953-432B-B545-683041E3FA34}" type="pres">
      <dgm:prSet presAssocID="{14FD3B8D-FA9F-43FF-A4E3-0BEAED906321}" presName="hierChild3" presStyleCnt="0"/>
      <dgm:spPr/>
    </dgm:pt>
    <dgm:pt modelId="{D29A1878-BA0B-46F5-9AAD-1879EE781D76}" type="pres">
      <dgm:prSet presAssocID="{B35EB561-5F11-489A-A0AA-D4F84F227C47}" presName="hierRoot1" presStyleCnt="0"/>
      <dgm:spPr/>
    </dgm:pt>
    <dgm:pt modelId="{E79E1D0E-25C7-432F-9027-50C599E2CC4E}" type="pres">
      <dgm:prSet presAssocID="{B35EB561-5F11-489A-A0AA-D4F84F227C47}" presName="composite" presStyleCnt="0"/>
      <dgm:spPr/>
    </dgm:pt>
    <dgm:pt modelId="{6C716BDE-6CE3-456B-B351-53BF35AD2FCF}" type="pres">
      <dgm:prSet presAssocID="{B35EB561-5F11-489A-A0AA-D4F84F227C47}" presName="background" presStyleLbl="node0" presStyleIdx="1" presStyleCnt="4"/>
      <dgm:spPr/>
    </dgm:pt>
    <dgm:pt modelId="{27CB5DEE-3C1C-48A6-9662-D466FC388145}" type="pres">
      <dgm:prSet presAssocID="{B35EB561-5F11-489A-A0AA-D4F84F227C47}" presName="text" presStyleLbl="fgAcc0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1DBF4B-8093-4C52-9969-4EA85E2C31D6}" type="pres">
      <dgm:prSet presAssocID="{B35EB561-5F11-489A-A0AA-D4F84F227C47}" presName="hierChild2" presStyleCnt="0"/>
      <dgm:spPr/>
    </dgm:pt>
    <dgm:pt modelId="{56CDD768-7EA7-41E5-8B3A-30D826D09AE7}" type="pres">
      <dgm:prSet presAssocID="{F77F62DE-F941-41C8-9F80-C395C37C03B1}" presName="Name10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8481ECA-FB69-4BFB-A38A-BEB9A6A05593}" type="pres">
      <dgm:prSet presAssocID="{5D1C8770-C5D2-4F6F-B007-DB8885FABC22}" presName="hierRoot2" presStyleCnt="0"/>
      <dgm:spPr/>
    </dgm:pt>
    <dgm:pt modelId="{1502D3D0-41CB-4F70-A3A7-9D69C7AF7D25}" type="pres">
      <dgm:prSet presAssocID="{5D1C8770-C5D2-4F6F-B007-DB8885FABC22}" presName="composite2" presStyleCnt="0"/>
      <dgm:spPr/>
    </dgm:pt>
    <dgm:pt modelId="{5D1A747A-C3D5-47E0-A0FC-3675E0B0E1F6}" type="pres">
      <dgm:prSet presAssocID="{5D1C8770-C5D2-4F6F-B007-DB8885FABC22}" presName="background2" presStyleLbl="node2" presStyleIdx="2" presStyleCnt="5"/>
      <dgm:spPr/>
    </dgm:pt>
    <dgm:pt modelId="{E02F2010-300F-4A68-A1BE-D565521E6381}" type="pres">
      <dgm:prSet presAssocID="{5D1C8770-C5D2-4F6F-B007-DB8885FABC22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A69470-4358-439B-89A1-49720099F26A}" type="pres">
      <dgm:prSet presAssocID="{5D1C8770-C5D2-4F6F-B007-DB8885FABC22}" presName="hierChild3" presStyleCnt="0"/>
      <dgm:spPr/>
    </dgm:pt>
    <dgm:pt modelId="{DFDC7C32-6270-4F43-9B2D-E6EA31874C5E}" type="pres">
      <dgm:prSet presAssocID="{2BF299F1-13C1-4846-BAC8-C001B43F99FC}" presName="hierRoot1" presStyleCnt="0"/>
      <dgm:spPr/>
    </dgm:pt>
    <dgm:pt modelId="{64ADEEFA-0B7C-4AC7-8CAA-6B1C278ED5EF}" type="pres">
      <dgm:prSet presAssocID="{2BF299F1-13C1-4846-BAC8-C001B43F99FC}" presName="composite" presStyleCnt="0"/>
      <dgm:spPr/>
    </dgm:pt>
    <dgm:pt modelId="{6D9484A1-D89D-4A82-B16D-17FCC3354B1B}" type="pres">
      <dgm:prSet presAssocID="{2BF299F1-13C1-4846-BAC8-C001B43F99FC}" presName="background" presStyleLbl="node0" presStyleIdx="2" presStyleCnt="4"/>
      <dgm:spPr/>
    </dgm:pt>
    <dgm:pt modelId="{74708E1D-E6B8-4BB3-B0D5-F9295905B06C}" type="pres">
      <dgm:prSet presAssocID="{2BF299F1-13C1-4846-BAC8-C001B43F99FC}" presName="text" presStyleLbl="fgAcc0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AAADB6-10E2-4C59-A6C4-4DF38A407EB3}" type="pres">
      <dgm:prSet presAssocID="{2BF299F1-13C1-4846-BAC8-C001B43F99FC}" presName="hierChild2" presStyleCnt="0"/>
      <dgm:spPr/>
    </dgm:pt>
    <dgm:pt modelId="{0923A71A-53E3-4FCF-8302-2BC6AB9BFBE4}" type="pres">
      <dgm:prSet presAssocID="{E6D9FBC4-4F35-49A7-8A13-D900DDF68529}" presName="Name10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5B4ED56-787E-4DCC-9339-607FFA0B2F2F}" type="pres">
      <dgm:prSet presAssocID="{8A91EEA6-B6F6-4BAF-AF96-2486CA8CC7A6}" presName="hierRoot2" presStyleCnt="0"/>
      <dgm:spPr/>
    </dgm:pt>
    <dgm:pt modelId="{E1E05EFA-E3F9-42AD-B885-563BFFE6F6DE}" type="pres">
      <dgm:prSet presAssocID="{8A91EEA6-B6F6-4BAF-AF96-2486CA8CC7A6}" presName="composite2" presStyleCnt="0"/>
      <dgm:spPr/>
    </dgm:pt>
    <dgm:pt modelId="{7AE5F406-17B8-4E3D-9F37-C2EF94249A66}" type="pres">
      <dgm:prSet presAssocID="{8A91EEA6-B6F6-4BAF-AF96-2486CA8CC7A6}" presName="background2" presStyleLbl="node2" presStyleIdx="3" presStyleCnt="5"/>
      <dgm:spPr/>
    </dgm:pt>
    <dgm:pt modelId="{2C1F5CAF-D2BD-41D1-9BC0-13D0B5F37F3B}" type="pres">
      <dgm:prSet presAssocID="{8A91EEA6-B6F6-4BAF-AF96-2486CA8CC7A6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47C3DA-A297-40B0-8D08-188B5EC439C5}" type="pres">
      <dgm:prSet presAssocID="{8A91EEA6-B6F6-4BAF-AF96-2486CA8CC7A6}" presName="hierChild3" presStyleCnt="0"/>
      <dgm:spPr/>
    </dgm:pt>
    <dgm:pt modelId="{415921AA-792C-4663-967F-508A95BDB9E1}" type="pres">
      <dgm:prSet presAssocID="{DF167341-A90C-4DCC-8665-28CF378AF1FE}" presName="hierRoot1" presStyleCnt="0"/>
      <dgm:spPr/>
    </dgm:pt>
    <dgm:pt modelId="{7B6381D2-3EAD-42A9-B54D-E721B6164D1E}" type="pres">
      <dgm:prSet presAssocID="{DF167341-A90C-4DCC-8665-28CF378AF1FE}" presName="composite" presStyleCnt="0"/>
      <dgm:spPr/>
    </dgm:pt>
    <dgm:pt modelId="{23D044A6-82DB-4EF6-86E3-13691DA1D532}" type="pres">
      <dgm:prSet presAssocID="{DF167341-A90C-4DCC-8665-28CF378AF1FE}" presName="background" presStyleLbl="node0" presStyleIdx="3" presStyleCnt="4"/>
      <dgm:spPr/>
    </dgm:pt>
    <dgm:pt modelId="{6B623B1F-D2E6-4FFF-82E8-2DA0DC150932}" type="pres">
      <dgm:prSet presAssocID="{DF167341-A90C-4DCC-8665-28CF378AF1FE}" presName="text" presStyleLbl="fgAcc0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2F6CB8-0DF6-40AD-89A7-E94A0F6682E5}" type="pres">
      <dgm:prSet presAssocID="{DF167341-A90C-4DCC-8665-28CF378AF1FE}" presName="hierChild2" presStyleCnt="0"/>
      <dgm:spPr/>
    </dgm:pt>
    <dgm:pt modelId="{CBE1A230-8BB3-4A9E-823A-BC16D05031C7}" type="pres">
      <dgm:prSet presAssocID="{840370B1-D6DD-4D1F-A001-5B8E8F997B8F}" presName="Name10" presStyleLbl="parChTrans1D2" presStyleIdx="4" presStyleCnt="5"/>
      <dgm:spPr/>
    </dgm:pt>
    <dgm:pt modelId="{FC0B49FD-B7C8-40FD-90DF-D90064C1330C}" type="pres">
      <dgm:prSet presAssocID="{7DC00E14-1F6D-4167-96C0-69D99A57553F}" presName="hierRoot2" presStyleCnt="0"/>
      <dgm:spPr/>
    </dgm:pt>
    <dgm:pt modelId="{21D763C1-4BF0-4DB2-8E4C-F006FD3C1C6F}" type="pres">
      <dgm:prSet presAssocID="{7DC00E14-1F6D-4167-96C0-69D99A57553F}" presName="composite2" presStyleCnt="0"/>
      <dgm:spPr/>
    </dgm:pt>
    <dgm:pt modelId="{EF3B1030-4FD3-4F45-A02C-640CA5D989E5}" type="pres">
      <dgm:prSet presAssocID="{7DC00E14-1F6D-4167-96C0-69D99A57553F}" presName="background2" presStyleLbl="node2" presStyleIdx="4" presStyleCnt="5"/>
      <dgm:spPr/>
    </dgm:pt>
    <dgm:pt modelId="{7E77728B-361D-4E90-9F79-07D10045ED06}" type="pres">
      <dgm:prSet presAssocID="{7DC00E14-1F6D-4167-96C0-69D99A57553F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97B357-9599-481F-AA1D-54B3C7C0C2F3}" type="pres">
      <dgm:prSet presAssocID="{7DC00E14-1F6D-4167-96C0-69D99A57553F}" presName="hierChild3" presStyleCnt="0"/>
      <dgm:spPr/>
    </dgm:pt>
  </dgm:ptLst>
  <dgm:cxnLst>
    <dgm:cxn modelId="{BF7608DD-6C7A-4BCE-BE56-B4D32D18C12C}" srcId="{241168E7-5701-4548-87D4-AA2A16EF6048}" destId="{2BF299F1-13C1-4846-BAC8-C001B43F99FC}" srcOrd="2" destOrd="0" parTransId="{AD0101CF-C600-4DF5-822E-CA8F88ACD17F}" sibTransId="{10149A4D-375A-4996-B71C-A359561053F5}"/>
    <dgm:cxn modelId="{1D0EAE09-2B74-44FB-A0B4-FC47D1034794}" type="presOf" srcId="{DF167341-A90C-4DCC-8665-28CF378AF1FE}" destId="{6B623B1F-D2E6-4FFF-82E8-2DA0DC150932}" srcOrd="0" destOrd="0" presId="urn:microsoft.com/office/officeart/2005/8/layout/hierarchy1"/>
    <dgm:cxn modelId="{7BEF2773-6DBA-41C5-99D7-915B6622A753}" srcId="{2BF299F1-13C1-4846-BAC8-C001B43F99FC}" destId="{8A91EEA6-B6F6-4BAF-AF96-2486CA8CC7A6}" srcOrd="0" destOrd="0" parTransId="{E6D9FBC4-4F35-49A7-8A13-D900DDF68529}" sibTransId="{466DE4E2-0A25-4914-9E18-B621F92BD2A7}"/>
    <dgm:cxn modelId="{1D587C53-9EB6-4B07-9D8A-F99F376EF0A3}" type="presOf" srcId="{E6D9FBC4-4F35-49A7-8A13-D900DDF68529}" destId="{0923A71A-53E3-4FCF-8302-2BC6AB9BFBE4}" srcOrd="0" destOrd="0" presId="urn:microsoft.com/office/officeart/2005/8/layout/hierarchy1"/>
    <dgm:cxn modelId="{FE3767A6-8D03-4A13-AAEF-ADFFAC7277BB}" type="presOf" srcId="{8A91EEA6-B6F6-4BAF-AF96-2486CA8CC7A6}" destId="{2C1F5CAF-D2BD-41D1-9BC0-13D0B5F37F3B}" srcOrd="0" destOrd="0" presId="urn:microsoft.com/office/officeart/2005/8/layout/hierarchy1"/>
    <dgm:cxn modelId="{297D8F9C-524A-49CA-9956-A4B0238245D3}" srcId="{241168E7-5701-4548-87D4-AA2A16EF6048}" destId="{047FD75D-1340-49B1-8ED5-14E5810B4A1C}" srcOrd="0" destOrd="0" parTransId="{1765BA13-6A58-4B81-B105-3300E2498148}" sibTransId="{4EA6C5C4-D0C7-4F2A-97CE-3E2C067E0284}"/>
    <dgm:cxn modelId="{2AEC8F11-E399-4F4F-BBC3-B4E8820B1EE7}" type="presOf" srcId="{14FD3B8D-FA9F-43FF-A4E3-0BEAED906321}" destId="{64F0D88A-CAB4-4AF1-A52B-7FC95C8C03CF}" srcOrd="0" destOrd="0" presId="urn:microsoft.com/office/officeart/2005/8/layout/hierarchy1"/>
    <dgm:cxn modelId="{C11C32B1-617E-46B0-BCC1-2AD9DE2CF6E4}" type="presOf" srcId="{840370B1-D6DD-4D1F-A001-5B8E8F997B8F}" destId="{CBE1A230-8BB3-4A9E-823A-BC16D05031C7}" srcOrd="0" destOrd="0" presId="urn:microsoft.com/office/officeart/2005/8/layout/hierarchy1"/>
    <dgm:cxn modelId="{C3D7DC94-4611-4E72-B88E-80B21C1F1681}" srcId="{241168E7-5701-4548-87D4-AA2A16EF6048}" destId="{DF167341-A90C-4DCC-8665-28CF378AF1FE}" srcOrd="3" destOrd="0" parTransId="{2BB8052A-FE3E-4A55-A369-5D0B08E20065}" sibTransId="{023BFE71-395B-4D5D-8BC2-45C9CC33D3F6}"/>
    <dgm:cxn modelId="{80E2B05D-C019-4AC4-9DAE-4E1E62089A4A}" srcId="{DF167341-A90C-4DCC-8665-28CF378AF1FE}" destId="{7DC00E14-1F6D-4167-96C0-69D99A57553F}" srcOrd="0" destOrd="0" parTransId="{840370B1-D6DD-4D1F-A001-5B8E8F997B8F}" sibTransId="{0808E6A4-8AE8-4992-91E3-FBDE67F82FF4}"/>
    <dgm:cxn modelId="{230F3139-D516-4358-9D36-F41A7AE74C80}" type="presOf" srcId="{BC861194-33D7-4460-9B51-BB9366046C5C}" destId="{07A6433A-37F2-4D05-A8C0-DC4451903379}" srcOrd="0" destOrd="0" presId="urn:microsoft.com/office/officeart/2005/8/layout/hierarchy1"/>
    <dgm:cxn modelId="{3C2955AD-4076-474C-A6FE-64DCE530586C}" type="presOf" srcId="{241168E7-5701-4548-87D4-AA2A16EF6048}" destId="{2E50EB4E-36FC-4D6E-9B27-8EF1CCEA9C57}" srcOrd="0" destOrd="0" presId="urn:microsoft.com/office/officeart/2005/8/layout/hierarchy1"/>
    <dgm:cxn modelId="{2F457B9A-F111-4200-AF46-FB8067D372DC}" type="presOf" srcId="{2BF299F1-13C1-4846-BAC8-C001B43F99FC}" destId="{74708E1D-E6B8-4BB3-B0D5-F9295905B06C}" srcOrd="0" destOrd="0" presId="urn:microsoft.com/office/officeart/2005/8/layout/hierarchy1"/>
    <dgm:cxn modelId="{63A790F0-F2A6-46CB-836F-FF60406EE9DF}" type="presOf" srcId="{047FD75D-1340-49B1-8ED5-14E5810B4A1C}" destId="{262A6779-855E-4B63-BA42-FABC94797F73}" srcOrd="0" destOrd="0" presId="urn:microsoft.com/office/officeart/2005/8/layout/hierarchy1"/>
    <dgm:cxn modelId="{AC207F36-2C89-46CE-991C-75FFEC2B685D}" srcId="{241168E7-5701-4548-87D4-AA2A16EF6048}" destId="{B35EB561-5F11-489A-A0AA-D4F84F227C47}" srcOrd="1" destOrd="0" parTransId="{97BAE4E4-831E-457C-936B-FBB8600543B9}" sibTransId="{AB93F6B3-F9D2-42A4-A445-3BD836781264}"/>
    <dgm:cxn modelId="{3085DD39-91EB-4FA0-9B4B-05608BEF4202}" type="presOf" srcId="{5D1C8770-C5D2-4F6F-B007-DB8885FABC22}" destId="{E02F2010-300F-4A68-A1BE-D565521E6381}" srcOrd="0" destOrd="0" presId="urn:microsoft.com/office/officeart/2005/8/layout/hierarchy1"/>
    <dgm:cxn modelId="{FE7A8AC1-6D98-4346-8197-C730B2D88D7C}" type="presOf" srcId="{7DC00E14-1F6D-4167-96C0-69D99A57553F}" destId="{7E77728B-361D-4E90-9F79-07D10045ED06}" srcOrd="0" destOrd="0" presId="urn:microsoft.com/office/officeart/2005/8/layout/hierarchy1"/>
    <dgm:cxn modelId="{959C011A-EF60-481C-9BD9-F81EC151C629}" srcId="{047FD75D-1340-49B1-8ED5-14E5810B4A1C}" destId="{14FD3B8D-FA9F-43FF-A4E3-0BEAED906321}" srcOrd="1" destOrd="0" parTransId="{1646937B-167B-49CF-A610-A1D9C0B4445D}" sibTransId="{59FAC717-B4B8-4822-A925-BDE777374A4F}"/>
    <dgm:cxn modelId="{1899E837-3C59-43BD-ACCD-5DFFA6AB8A91}" type="presOf" srcId="{BD8ECF05-C9B1-4327-9043-9C823A2B9937}" destId="{1B7B76CB-FC6E-4E26-892A-ADB7E07911A3}" srcOrd="0" destOrd="0" presId="urn:microsoft.com/office/officeart/2005/8/layout/hierarchy1"/>
    <dgm:cxn modelId="{89AC6015-74E8-4915-BBC4-9D23A37ABDF2}" srcId="{047FD75D-1340-49B1-8ED5-14E5810B4A1C}" destId="{BD8ECF05-C9B1-4327-9043-9C823A2B9937}" srcOrd="0" destOrd="0" parTransId="{BC861194-33D7-4460-9B51-BB9366046C5C}" sibTransId="{00F2C22E-F7EE-43C3-83C7-C83D5756CEC2}"/>
    <dgm:cxn modelId="{FAEFB201-EA27-474F-A4A5-23D76B0D996F}" type="presOf" srcId="{1646937B-167B-49CF-A610-A1D9C0B4445D}" destId="{840C202F-F3F5-4A14-948D-AFD27C29C725}" srcOrd="0" destOrd="0" presId="urn:microsoft.com/office/officeart/2005/8/layout/hierarchy1"/>
    <dgm:cxn modelId="{013A290F-CF69-4B3D-B964-1C34081218F5}" type="presOf" srcId="{B35EB561-5F11-489A-A0AA-D4F84F227C47}" destId="{27CB5DEE-3C1C-48A6-9662-D466FC388145}" srcOrd="0" destOrd="0" presId="urn:microsoft.com/office/officeart/2005/8/layout/hierarchy1"/>
    <dgm:cxn modelId="{F6DB2AC1-2D5A-4C70-BDE8-A2ADDCEF0799}" srcId="{B35EB561-5F11-489A-A0AA-D4F84F227C47}" destId="{5D1C8770-C5D2-4F6F-B007-DB8885FABC22}" srcOrd="0" destOrd="0" parTransId="{F77F62DE-F941-41C8-9F80-C395C37C03B1}" sibTransId="{CE1F08BF-3F3D-47B8-8491-5817D9803D83}"/>
    <dgm:cxn modelId="{D44533EA-E226-489B-A126-ED397676A22C}" type="presOf" srcId="{F77F62DE-F941-41C8-9F80-C395C37C03B1}" destId="{56CDD768-7EA7-41E5-8B3A-30D826D09AE7}" srcOrd="0" destOrd="0" presId="urn:microsoft.com/office/officeart/2005/8/layout/hierarchy1"/>
    <dgm:cxn modelId="{D43C3679-FB94-49EA-81AD-94F0F55EA635}" type="presParOf" srcId="{2E50EB4E-36FC-4D6E-9B27-8EF1CCEA9C57}" destId="{C0B543BA-779C-4CB4-96A5-E4093166B091}" srcOrd="0" destOrd="0" presId="urn:microsoft.com/office/officeart/2005/8/layout/hierarchy1"/>
    <dgm:cxn modelId="{686B8F1F-ADB7-456D-B6EF-6E2A5F786B14}" type="presParOf" srcId="{C0B543BA-779C-4CB4-96A5-E4093166B091}" destId="{11F06986-C247-4CA7-9B71-7ECFC5A8A98D}" srcOrd="0" destOrd="0" presId="urn:microsoft.com/office/officeart/2005/8/layout/hierarchy1"/>
    <dgm:cxn modelId="{12F70049-1900-4D4F-819A-14493EC29A95}" type="presParOf" srcId="{11F06986-C247-4CA7-9B71-7ECFC5A8A98D}" destId="{69372528-1DF5-487A-91DF-B12A76158D5C}" srcOrd="0" destOrd="0" presId="urn:microsoft.com/office/officeart/2005/8/layout/hierarchy1"/>
    <dgm:cxn modelId="{F78E72B0-6E29-4438-BC74-A2774E21E45A}" type="presParOf" srcId="{11F06986-C247-4CA7-9B71-7ECFC5A8A98D}" destId="{262A6779-855E-4B63-BA42-FABC94797F73}" srcOrd="1" destOrd="0" presId="urn:microsoft.com/office/officeart/2005/8/layout/hierarchy1"/>
    <dgm:cxn modelId="{70ACB1D3-9370-4263-9609-E68F06627B23}" type="presParOf" srcId="{C0B543BA-779C-4CB4-96A5-E4093166B091}" destId="{F7983660-5940-4391-95B1-656CB54C0B9A}" srcOrd="1" destOrd="0" presId="urn:microsoft.com/office/officeart/2005/8/layout/hierarchy1"/>
    <dgm:cxn modelId="{6574AFFB-B0ED-4408-9E8D-E711C4FDE06A}" type="presParOf" srcId="{F7983660-5940-4391-95B1-656CB54C0B9A}" destId="{07A6433A-37F2-4D05-A8C0-DC4451903379}" srcOrd="0" destOrd="0" presId="urn:microsoft.com/office/officeart/2005/8/layout/hierarchy1"/>
    <dgm:cxn modelId="{63EDD7A7-36CC-493D-A4C0-DC5E8B796D31}" type="presParOf" srcId="{F7983660-5940-4391-95B1-656CB54C0B9A}" destId="{4D8651BE-6D5D-4873-8EF1-6EF8D173528F}" srcOrd="1" destOrd="0" presId="urn:microsoft.com/office/officeart/2005/8/layout/hierarchy1"/>
    <dgm:cxn modelId="{AD969A3B-4020-47E3-971E-ABBA837C8232}" type="presParOf" srcId="{4D8651BE-6D5D-4873-8EF1-6EF8D173528F}" destId="{675B6A73-DFB4-4AD5-B4B3-6DA4E147B736}" srcOrd="0" destOrd="0" presId="urn:microsoft.com/office/officeart/2005/8/layout/hierarchy1"/>
    <dgm:cxn modelId="{3F68F218-7A6C-4C30-892A-340FAC635D70}" type="presParOf" srcId="{675B6A73-DFB4-4AD5-B4B3-6DA4E147B736}" destId="{A6C69B11-BA6D-499C-99DB-3F3CD81EA652}" srcOrd="0" destOrd="0" presId="urn:microsoft.com/office/officeart/2005/8/layout/hierarchy1"/>
    <dgm:cxn modelId="{CF5BBA6C-2181-4079-8278-696C9A27D124}" type="presParOf" srcId="{675B6A73-DFB4-4AD5-B4B3-6DA4E147B736}" destId="{1B7B76CB-FC6E-4E26-892A-ADB7E07911A3}" srcOrd="1" destOrd="0" presId="urn:microsoft.com/office/officeart/2005/8/layout/hierarchy1"/>
    <dgm:cxn modelId="{97506744-1F07-4A79-90A8-6D7389DD04E2}" type="presParOf" srcId="{4D8651BE-6D5D-4873-8EF1-6EF8D173528F}" destId="{B7B00223-6862-4184-8D19-F67AB3460511}" srcOrd="1" destOrd="0" presId="urn:microsoft.com/office/officeart/2005/8/layout/hierarchy1"/>
    <dgm:cxn modelId="{DF9E3E49-C766-40CA-84B7-96A8B23FA756}" type="presParOf" srcId="{F7983660-5940-4391-95B1-656CB54C0B9A}" destId="{840C202F-F3F5-4A14-948D-AFD27C29C725}" srcOrd="2" destOrd="0" presId="urn:microsoft.com/office/officeart/2005/8/layout/hierarchy1"/>
    <dgm:cxn modelId="{7D1BD30A-795E-41A0-A75C-37091E4DBB35}" type="presParOf" srcId="{F7983660-5940-4391-95B1-656CB54C0B9A}" destId="{DB07DAB0-615A-4D32-8229-9FF360077E00}" srcOrd="3" destOrd="0" presId="urn:microsoft.com/office/officeart/2005/8/layout/hierarchy1"/>
    <dgm:cxn modelId="{23D0071B-E111-4A8D-82C4-D807028C183C}" type="presParOf" srcId="{DB07DAB0-615A-4D32-8229-9FF360077E00}" destId="{88D3504B-87E2-41A5-9552-40714811CD5B}" srcOrd="0" destOrd="0" presId="urn:microsoft.com/office/officeart/2005/8/layout/hierarchy1"/>
    <dgm:cxn modelId="{E0A760D9-47CD-405A-9971-61ABC182FA9E}" type="presParOf" srcId="{88D3504B-87E2-41A5-9552-40714811CD5B}" destId="{6BE148C1-376B-403C-877B-2EB948A6851E}" srcOrd="0" destOrd="0" presId="urn:microsoft.com/office/officeart/2005/8/layout/hierarchy1"/>
    <dgm:cxn modelId="{BE0B8EBE-93ED-4286-8310-30822AAE5D14}" type="presParOf" srcId="{88D3504B-87E2-41A5-9552-40714811CD5B}" destId="{64F0D88A-CAB4-4AF1-A52B-7FC95C8C03CF}" srcOrd="1" destOrd="0" presId="urn:microsoft.com/office/officeart/2005/8/layout/hierarchy1"/>
    <dgm:cxn modelId="{98446E08-B7D0-4E5A-9A70-A2ED9375FE97}" type="presParOf" srcId="{DB07DAB0-615A-4D32-8229-9FF360077E00}" destId="{21E2408E-A953-432B-B545-683041E3FA34}" srcOrd="1" destOrd="0" presId="urn:microsoft.com/office/officeart/2005/8/layout/hierarchy1"/>
    <dgm:cxn modelId="{D5FAB853-397F-4E6F-BF1B-BEB4B24AE8A6}" type="presParOf" srcId="{2E50EB4E-36FC-4D6E-9B27-8EF1CCEA9C57}" destId="{D29A1878-BA0B-46F5-9AAD-1879EE781D76}" srcOrd="1" destOrd="0" presId="urn:microsoft.com/office/officeart/2005/8/layout/hierarchy1"/>
    <dgm:cxn modelId="{A704C2E0-731A-4548-B9BB-6958635E6693}" type="presParOf" srcId="{D29A1878-BA0B-46F5-9AAD-1879EE781D76}" destId="{E79E1D0E-25C7-432F-9027-50C599E2CC4E}" srcOrd="0" destOrd="0" presId="urn:microsoft.com/office/officeart/2005/8/layout/hierarchy1"/>
    <dgm:cxn modelId="{4F379FD6-92D0-4AA1-8FEC-FCCA492E8288}" type="presParOf" srcId="{E79E1D0E-25C7-432F-9027-50C599E2CC4E}" destId="{6C716BDE-6CE3-456B-B351-53BF35AD2FCF}" srcOrd="0" destOrd="0" presId="urn:microsoft.com/office/officeart/2005/8/layout/hierarchy1"/>
    <dgm:cxn modelId="{EC07B8A2-7B7B-4BA7-8240-968B0E47048E}" type="presParOf" srcId="{E79E1D0E-25C7-432F-9027-50C599E2CC4E}" destId="{27CB5DEE-3C1C-48A6-9662-D466FC388145}" srcOrd="1" destOrd="0" presId="urn:microsoft.com/office/officeart/2005/8/layout/hierarchy1"/>
    <dgm:cxn modelId="{47EAAD1B-3B56-4D8A-BB25-CF3C7B46B8DC}" type="presParOf" srcId="{D29A1878-BA0B-46F5-9AAD-1879EE781D76}" destId="{081DBF4B-8093-4C52-9969-4EA85E2C31D6}" srcOrd="1" destOrd="0" presId="urn:microsoft.com/office/officeart/2005/8/layout/hierarchy1"/>
    <dgm:cxn modelId="{B2E66974-2A7C-4253-A57C-357683D466EB}" type="presParOf" srcId="{081DBF4B-8093-4C52-9969-4EA85E2C31D6}" destId="{56CDD768-7EA7-41E5-8B3A-30D826D09AE7}" srcOrd="0" destOrd="0" presId="urn:microsoft.com/office/officeart/2005/8/layout/hierarchy1"/>
    <dgm:cxn modelId="{1E0C3019-E684-40B0-A0C5-2EDF9830177B}" type="presParOf" srcId="{081DBF4B-8093-4C52-9969-4EA85E2C31D6}" destId="{F8481ECA-FB69-4BFB-A38A-BEB9A6A05593}" srcOrd="1" destOrd="0" presId="urn:microsoft.com/office/officeart/2005/8/layout/hierarchy1"/>
    <dgm:cxn modelId="{AD81F826-CDE9-4EB3-AA99-49691F56B399}" type="presParOf" srcId="{F8481ECA-FB69-4BFB-A38A-BEB9A6A05593}" destId="{1502D3D0-41CB-4F70-A3A7-9D69C7AF7D25}" srcOrd="0" destOrd="0" presId="urn:microsoft.com/office/officeart/2005/8/layout/hierarchy1"/>
    <dgm:cxn modelId="{4C3EB305-6A0F-4315-ADFB-E84DD6E25127}" type="presParOf" srcId="{1502D3D0-41CB-4F70-A3A7-9D69C7AF7D25}" destId="{5D1A747A-C3D5-47E0-A0FC-3675E0B0E1F6}" srcOrd="0" destOrd="0" presId="urn:microsoft.com/office/officeart/2005/8/layout/hierarchy1"/>
    <dgm:cxn modelId="{EA75F3B8-DC59-43E8-84D4-E0BF424FA0B8}" type="presParOf" srcId="{1502D3D0-41CB-4F70-A3A7-9D69C7AF7D25}" destId="{E02F2010-300F-4A68-A1BE-D565521E6381}" srcOrd="1" destOrd="0" presId="urn:microsoft.com/office/officeart/2005/8/layout/hierarchy1"/>
    <dgm:cxn modelId="{E1B74A17-0168-488D-AF1F-AE751064C4DB}" type="presParOf" srcId="{F8481ECA-FB69-4BFB-A38A-BEB9A6A05593}" destId="{74A69470-4358-439B-89A1-49720099F26A}" srcOrd="1" destOrd="0" presId="urn:microsoft.com/office/officeart/2005/8/layout/hierarchy1"/>
    <dgm:cxn modelId="{575CB9AF-6F1E-4AFF-82F4-43AC912E8969}" type="presParOf" srcId="{2E50EB4E-36FC-4D6E-9B27-8EF1CCEA9C57}" destId="{DFDC7C32-6270-4F43-9B2D-E6EA31874C5E}" srcOrd="2" destOrd="0" presId="urn:microsoft.com/office/officeart/2005/8/layout/hierarchy1"/>
    <dgm:cxn modelId="{9EDD06CD-CCFF-41CE-9AE4-9BB9DEEBB3AB}" type="presParOf" srcId="{DFDC7C32-6270-4F43-9B2D-E6EA31874C5E}" destId="{64ADEEFA-0B7C-4AC7-8CAA-6B1C278ED5EF}" srcOrd="0" destOrd="0" presId="urn:microsoft.com/office/officeart/2005/8/layout/hierarchy1"/>
    <dgm:cxn modelId="{9DDD6F98-D9FB-4F1C-AA7E-26C8BFDF9001}" type="presParOf" srcId="{64ADEEFA-0B7C-4AC7-8CAA-6B1C278ED5EF}" destId="{6D9484A1-D89D-4A82-B16D-17FCC3354B1B}" srcOrd="0" destOrd="0" presId="urn:microsoft.com/office/officeart/2005/8/layout/hierarchy1"/>
    <dgm:cxn modelId="{290B5F59-F652-46C5-80BB-6B9A41A38FC2}" type="presParOf" srcId="{64ADEEFA-0B7C-4AC7-8CAA-6B1C278ED5EF}" destId="{74708E1D-E6B8-4BB3-B0D5-F9295905B06C}" srcOrd="1" destOrd="0" presId="urn:microsoft.com/office/officeart/2005/8/layout/hierarchy1"/>
    <dgm:cxn modelId="{8B68C547-48DD-4D99-8983-5C78A8C87FF3}" type="presParOf" srcId="{DFDC7C32-6270-4F43-9B2D-E6EA31874C5E}" destId="{CEAAADB6-10E2-4C59-A6C4-4DF38A407EB3}" srcOrd="1" destOrd="0" presId="urn:microsoft.com/office/officeart/2005/8/layout/hierarchy1"/>
    <dgm:cxn modelId="{BD51044F-A018-4A18-8EAE-9E237463C1AD}" type="presParOf" srcId="{CEAAADB6-10E2-4C59-A6C4-4DF38A407EB3}" destId="{0923A71A-53E3-4FCF-8302-2BC6AB9BFBE4}" srcOrd="0" destOrd="0" presId="urn:microsoft.com/office/officeart/2005/8/layout/hierarchy1"/>
    <dgm:cxn modelId="{98DFBB3D-327A-417D-8D01-527F247FFBEA}" type="presParOf" srcId="{CEAAADB6-10E2-4C59-A6C4-4DF38A407EB3}" destId="{E5B4ED56-787E-4DCC-9339-607FFA0B2F2F}" srcOrd="1" destOrd="0" presId="urn:microsoft.com/office/officeart/2005/8/layout/hierarchy1"/>
    <dgm:cxn modelId="{8D162FA3-5149-42C4-B64F-3B3B7CA43304}" type="presParOf" srcId="{E5B4ED56-787E-4DCC-9339-607FFA0B2F2F}" destId="{E1E05EFA-E3F9-42AD-B885-563BFFE6F6DE}" srcOrd="0" destOrd="0" presId="urn:microsoft.com/office/officeart/2005/8/layout/hierarchy1"/>
    <dgm:cxn modelId="{E1560E8B-90C8-4F1A-941D-916AAA13BE8B}" type="presParOf" srcId="{E1E05EFA-E3F9-42AD-B885-563BFFE6F6DE}" destId="{7AE5F406-17B8-4E3D-9F37-C2EF94249A66}" srcOrd="0" destOrd="0" presId="urn:microsoft.com/office/officeart/2005/8/layout/hierarchy1"/>
    <dgm:cxn modelId="{108CAEAF-F5C6-4964-82E2-D7ED011E6E3A}" type="presParOf" srcId="{E1E05EFA-E3F9-42AD-B885-563BFFE6F6DE}" destId="{2C1F5CAF-D2BD-41D1-9BC0-13D0B5F37F3B}" srcOrd="1" destOrd="0" presId="urn:microsoft.com/office/officeart/2005/8/layout/hierarchy1"/>
    <dgm:cxn modelId="{9AEC9956-2D4C-4904-8440-F6C4912FFE5C}" type="presParOf" srcId="{E5B4ED56-787E-4DCC-9339-607FFA0B2F2F}" destId="{B747C3DA-A297-40B0-8D08-188B5EC439C5}" srcOrd="1" destOrd="0" presId="urn:microsoft.com/office/officeart/2005/8/layout/hierarchy1"/>
    <dgm:cxn modelId="{A3C16531-6B1B-4115-BC17-AEAB0E23BF73}" type="presParOf" srcId="{2E50EB4E-36FC-4D6E-9B27-8EF1CCEA9C57}" destId="{415921AA-792C-4663-967F-508A95BDB9E1}" srcOrd="3" destOrd="0" presId="urn:microsoft.com/office/officeart/2005/8/layout/hierarchy1"/>
    <dgm:cxn modelId="{EEEDEF52-BA8F-4C40-9985-DB64FB39B3A7}" type="presParOf" srcId="{415921AA-792C-4663-967F-508A95BDB9E1}" destId="{7B6381D2-3EAD-42A9-B54D-E721B6164D1E}" srcOrd="0" destOrd="0" presId="urn:microsoft.com/office/officeart/2005/8/layout/hierarchy1"/>
    <dgm:cxn modelId="{1FD72F51-1FB5-44A1-9F9D-C975488B71AF}" type="presParOf" srcId="{7B6381D2-3EAD-42A9-B54D-E721B6164D1E}" destId="{23D044A6-82DB-4EF6-86E3-13691DA1D532}" srcOrd="0" destOrd="0" presId="urn:microsoft.com/office/officeart/2005/8/layout/hierarchy1"/>
    <dgm:cxn modelId="{9D2DEC15-F74A-4634-A2B3-355821D7A777}" type="presParOf" srcId="{7B6381D2-3EAD-42A9-B54D-E721B6164D1E}" destId="{6B623B1F-D2E6-4FFF-82E8-2DA0DC150932}" srcOrd="1" destOrd="0" presId="urn:microsoft.com/office/officeart/2005/8/layout/hierarchy1"/>
    <dgm:cxn modelId="{94952717-E03D-44A6-A586-7DA81BCF1AD4}" type="presParOf" srcId="{415921AA-792C-4663-967F-508A95BDB9E1}" destId="{702F6CB8-0DF6-40AD-89A7-E94A0F6682E5}" srcOrd="1" destOrd="0" presId="urn:microsoft.com/office/officeart/2005/8/layout/hierarchy1"/>
    <dgm:cxn modelId="{86653717-4A7B-4BF0-9B83-47268EA7CF42}" type="presParOf" srcId="{702F6CB8-0DF6-40AD-89A7-E94A0F6682E5}" destId="{CBE1A230-8BB3-4A9E-823A-BC16D05031C7}" srcOrd="0" destOrd="0" presId="urn:microsoft.com/office/officeart/2005/8/layout/hierarchy1"/>
    <dgm:cxn modelId="{FC905C24-C82E-405A-A39E-FAC96CA47ACE}" type="presParOf" srcId="{702F6CB8-0DF6-40AD-89A7-E94A0F6682E5}" destId="{FC0B49FD-B7C8-40FD-90DF-D90064C1330C}" srcOrd="1" destOrd="0" presId="urn:microsoft.com/office/officeart/2005/8/layout/hierarchy1"/>
    <dgm:cxn modelId="{A8DFCD79-435A-49AC-B791-65BDFBD20174}" type="presParOf" srcId="{FC0B49FD-B7C8-40FD-90DF-D90064C1330C}" destId="{21D763C1-4BF0-4DB2-8E4C-F006FD3C1C6F}" srcOrd="0" destOrd="0" presId="urn:microsoft.com/office/officeart/2005/8/layout/hierarchy1"/>
    <dgm:cxn modelId="{1E4B2342-2005-48B3-B281-C16EAD1544F2}" type="presParOf" srcId="{21D763C1-4BF0-4DB2-8E4C-F006FD3C1C6F}" destId="{EF3B1030-4FD3-4F45-A02C-640CA5D989E5}" srcOrd="0" destOrd="0" presId="urn:microsoft.com/office/officeart/2005/8/layout/hierarchy1"/>
    <dgm:cxn modelId="{B4A3E71C-163D-464A-9DB0-3D134FCC6B7D}" type="presParOf" srcId="{21D763C1-4BF0-4DB2-8E4C-F006FD3C1C6F}" destId="{7E77728B-361D-4E90-9F79-07D10045ED06}" srcOrd="1" destOrd="0" presId="urn:microsoft.com/office/officeart/2005/8/layout/hierarchy1"/>
    <dgm:cxn modelId="{3A91B9E5-4FB1-49A4-9AE0-19BCAB7EFA21}" type="presParOf" srcId="{FC0B49FD-B7C8-40FD-90DF-D90064C1330C}" destId="{F197B357-9599-481F-AA1D-54B3C7C0C2F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FA737E-D999-4F51-AEF0-4DC56F51A31C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EC5A80D-C2E6-4AE7-88ED-E90CD8A21469}">
      <dgm:prSet/>
      <dgm:spPr/>
      <dgm:t>
        <a:bodyPr/>
        <a:lstStyle/>
        <a:p>
          <a:r>
            <a:rPr lang="ko-KR"/>
            <a:t>클래스 개수 설정</a:t>
          </a:r>
          <a:endParaRPr lang="en-US"/>
        </a:p>
      </dgm:t>
    </dgm:pt>
    <dgm:pt modelId="{4FBAD84F-C284-4EBC-8EF9-DD060490DE91}" type="parTrans" cxnId="{85C8CD53-B17D-4FE0-8421-DDC14F232878}">
      <dgm:prSet/>
      <dgm:spPr/>
      <dgm:t>
        <a:bodyPr/>
        <a:lstStyle/>
        <a:p>
          <a:endParaRPr lang="en-US"/>
        </a:p>
      </dgm:t>
    </dgm:pt>
    <dgm:pt modelId="{D3590279-BED7-4CCC-B354-443ABF2E88D8}" type="sibTrans" cxnId="{85C8CD53-B17D-4FE0-8421-DDC14F232878}">
      <dgm:prSet/>
      <dgm:spPr/>
      <dgm:t>
        <a:bodyPr/>
        <a:lstStyle/>
        <a:p>
          <a:endParaRPr lang="en-US"/>
        </a:p>
      </dgm:t>
    </dgm:pt>
    <dgm:pt modelId="{0C77FD6C-BE8B-4AF6-BF02-BBC85AAE99CA}">
      <dgm:prSet/>
      <dgm:spPr/>
      <dgm:t>
        <a:bodyPr/>
        <a:lstStyle/>
        <a:p>
          <a:r>
            <a:rPr lang="ko-KR"/>
            <a:t>학습</a:t>
          </a:r>
          <a:r>
            <a:rPr lang="en-US"/>
            <a:t> </a:t>
          </a:r>
          <a:r>
            <a:rPr lang="ko-KR"/>
            <a:t>데이터셋</a:t>
          </a:r>
          <a:r>
            <a:rPr lang="en-US"/>
            <a:t> </a:t>
          </a:r>
          <a:r>
            <a:rPr lang="ko-KR"/>
            <a:t>위치</a:t>
          </a:r>
          <a:r>
            <a:rPr lang="en-US"/>
            <a:t> </a:t>
          </a:r>
          <a:r>
            <a:rPr lang="ko-KR"/>
            <a:t>설정</a:t>
          </a:r>
          <a:r>
            <a:rPr lang="en-US"/>
            <a:t> </a:t>
          </a:r>
        </a:p>
      </dgm:t>
    </dgm:pt>
    <dgm:pt modelId="{579AADEE-1BD8-460E-A55D-E8BC4C348C71}" type="parTrans" cxnId="{65F415C5-9C7C-484D-A23F-E7440B4FE3B4}">
      <dgm:prSet/>
      <dgm:spPr/>
      <dgm:t>
        <a:bodyPr/>
        <a:lstStyle/>
        <a:p>
          <a:endParaRPr lang="en-US"/>
        </a:p>
      </dgm:t>
    </dgm:pt>
    <dgm:pt modelId="{B80E40DA-C118-4A75-B375-B1A584322D37}" type="sibTrans" cxnId="{65F415C5-9C7C-484D-A23F-E7440B4FE3B4}">
      <dgm:prSet/>
      <dgm:spPr/>
      <dgm:t>
        <a:bodyPr/>
        <a:lstStyle/>
        <a:p>
          <a:endParaRPr lang="en-US"/>
        </a:p>
      </dgm:t>
    </dgm:pt>
    <dgm:pt modelId="{A7567305-F2F4-4351-BCD1-C14EC30C5A2B}">
      <dgm:prSet/>
      <dgm:spPr/>
      <dgm:t>
        <a:bodyPr/>
        <a:lstStyle/>
        <a:p>
          <a:r>
            <a:rPr lang="ko-KR"/>
            <a:t>평가</a:t>
          </a:r>
          <a:r>
            <a:rPr lang="en-US"/>
            <a:t>(</a:t>
          </a:r>
          <a:r>
            <a:rPr lang="ko-KR"/>
            <a:t>검증</a:t>
          </a:r>
          <a:r>
            <a:rPr lang="en-US"/>
            <a:t>) </a:t>
          </a:r>
          <a:r>
            <a:rPr lang="ko-KR"/>
            <a:t>데이터셋</a:t>
          </a:r>
          <a:r>
            <a:rPr lang="en-US"/>
            <a:t> </a:t>
          </a:r>
          <a:r>
            <a:rPr lang="ko-KR"/>
            <a:t>위치</a:t>
          </a:r>
          <a:r>
            <a:rPr lang="en-US"/>
            <a:t> </a:t>
          </a:r>
          <a:r>
            <a:rPr lang="ko-KR"/>
            <a:t>설정</a:t>
          </a:r>
          <a:r>
            <a:rPr lang="en-US"/>
            <a:t> </a:t>
          </a:r>
        </a:p>
      </dgm:t>
    </dgm:pt>
    <dgm:pt modelId="{762CF8F4-5912-4259-98B7-6F078B2117B1}" type="parTrans" cxnId="{EAB98E37-2AC1-4D8E-9246-BACE1259433C}">
      <dgm:prSet/>
      <dgm:spPr/>
      <dgm:t>
        <a:bodyPr/>
        <a:lstStyle/>
        <a:p>
          <a:endParaRPr lang="en-US"/>
        </a:p>
      </dgm:t>
    </dgm:pt>
    <dgm:pt modelId="{7AF64AB5-67D8-4AA4-AA94-4C8F4C7702A0}" type="sibTrans" cxnId="{EAB98E37-2AC1-4D8E-9246-BACE1259433C}">
      <dgm:prSet/>
      <dgm:spPr/>
      <dgm:t>
        <a:bodyPr/>
        <a:lstStyle/>
        <a:p>
          <a:endParaRPr lang="en-US"/>
        </a:p>
      </dgm:t>
    </dgm:pt>
    <dgm:pt modelId="{44C779BB-459B-4EB1-8C79-6B4B31379046}">
      <dgm:prSet/>
      <dgm:spPr/>
      <dgm:t>
        <a:bodyPr/>
        <a:lstStyle/>
        <a:p>
          <a:r>
            <a:rPr lang="ko-KR"/>
            <a:t>클래스</a:t>
          </a:r>
          <a:r>
            <a:rPr lang="en-US"/>
            <a:t> name </a:t>
          </a:r>
          <a:r>
            <a:rPr lang="ko-KR"/>
            <a:t>위치</a:t>
          </a:r>
          <a:r>
            <a:rPr lang="en-US"/>
            <a:t> </a:t>
          </a:r>
          <a:r>
            <a:rPr lang="ko-KR"/>
            <a:t>설정</a:t>
          </a:r>
          <a:r>
            <a:rPr lang="en-US"/>
            <a:t> </a:t>
          </a:r>
        </a:p>
      </dgm:t>
    </dgm:pt>
    <dgm:pt modelId="{9754AACF-0F8B-41CF-8765-C9BB7811AC41}" type="parTrans" cxnId="{BFBE0D65-0B24-41C2-A5CA-0BC73C18F100}">
      <dgm:prSet/>
      <dgm:spPr/>
      <dgm:t>
        <a:bodyPr/>
        <a:lstStyle/>
        <a:p>
          <a:endParaRPr lang="en-US"/>
        </a:p>
      </dgm:t>
    </dgm:pt>
    <dgm:pt modelId="{6CE26E1D-1E29-480F-822B-4A2FA1C4A863}" type="sibTrans" cxnId="{BFBE0D65-0B24-41C2-A5CA-0BC73C18F100}">
      <dgm:prSet/>
      <dgm:spPr/>
      <dgm:t>
        <a:bodyPr/>
        <a:lstStyle/>
        <a:p>
          <a:endParaRPr lang="en-US"/>
        </a:p>
      </dgm:t>
    </dgm:pt>
    <dgm:pt modelId="{468AE964-ECDF-4742-B8F3-74541E923396}" type="pres">
      <dgm:prSet presAssocID="{5AFA737E-D999-4F51-AEF0-4DC56F51A3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662DCD-2674-474B-BA0C-CDBE4CFBF098}" type="pres">
      <dgm:prSet presAssocID="{7EC5A80D-C2E6-4AE7-88ED-E90CD8A21469}" presName="linNode" presStyleCnt="0"/>
      <dgm:spPr/>
    </dgm:pt>
    <dgm:pt modelId="{CBF738B5-2227-4BC8-9AD7-CB0D92182C67}" type="pres">
      <dgm:prSet presAssocID="{7EC5A80D-C2E6-4AE7-88ED-E90CD8A2146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E9F15E-69B1-4902-BD45-97A1E5252B0B}" type="pres">
      <dgm:prSet presAssocID="{D3590279-BED7-4CCC-B354-443ABF2E88D8}" presName="sp" presStyleCnt="0"/>
      <dgm:spPr/>
    </dgm:pt>
    <dgm:pt modelId="{8EEE5A90-FE67-468A-B077-D94B5195D467}" type="pres">
      <dgm:prSet presAssocID="{0C77FD6C-BE8B-4AF6-BF02-BBC85AAE99CA}" presName="linNode" presStyleCnt="0"/>
      <dgm:spPr/>
    </dgm:pt>
    <dgm:pt modelId="{B79BA1E3-6976-42C2-BB21-BFC5862E0BD1}" type="pres">
      <dgm:prSet presAssocID="{0C77FD6C-BE8B-4AF6-BF02-BBC85AAE99CA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388A91-B09F-4FB1-A319-21BB602CF8C2}" type="pres">
      <dgm:prSet presAssocID="{B80E40DA-C118-4A75-B375-B1A584322D37}" presName="sp" presStyleCnt="0"/>
      <dgm:spPr/>
    </dgm:pt>
    <dgm:pt modelId="{D4E0807B-8D42-451C-A552-ABF5A494854A}" type="pres">
      <dgm:prSet presAssocID="{A7567305-F2F4-4351-BCD1-C14EC30C5A2B}" presName="linNode" presStyleCnt="0"/>
      <dgm:spPr/>
    </dgm:pt>
    <dgm:pt modelId="{D697DAFE-99B6-4ED8-BB54-4F415A117C3A}" type="pres">
      <dgm:prSet presAssocID="{A7567305-F2F4-4351-BCD1-C14EC30C5A2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464383-1998-4970-AF1D-3C6304A24065}" type="pres">
      <dgm:prSet presAssocID="{7AF64AB5-67D8-4AA4-AA94-4C8F4C7702A0}" presName="sp" presStyleCnt="0"/>
      <dgm:spPr/>
    </dgm:pt>
    <dgm:pt modelId="{E5FE9D8E-F2E5-4EE4-9AB7-D3AB0ECADF3B}" type="pres">
      <dgm:prSet presAssocID="{44C779BB-459B-4EB1-8C79-6B4B31379046}" presName="linNode" presStyleCnt="0"/>
      <dgm:spPr/>
    </dgm:pt>
    <dgm:pt modelId="{E9222531-2851-455B-B63F-4CAF8DB5B73D}" type="pres">
      <dgm:prSet presAssocID="{44C779BB-459B-4EB1-8C79-6B4B31379046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5C8CD53-B17D-4FE0-8421-DDC14F232878}" srcId="{5AFA737E-D999-4F51-AEF0-4DC56F51A31C}" destId="{7EC5A80D-C2E6-4AE7-88ED-E90CD8A21469}" srcOrd="0" destOrd="0" parTransId="{4FBAD84F-C284-4EBC-8EF9-DD060490DE91}" sibTransId="{D3590279-BED7-4CCC-B354-443ABF2E88D8}"/>
    <dgm:cxn modelId="{EAB98E37-2AC1-4D8E-9246-BACE1259433C}" srcId="{5AFA737E-D999-4F51-AEF0-4DC56F51A31C}" destId="{A7567305-F2F4-4351-BCD1-C14EC30C5A2B}" srcOrd="2" destOrd="0" parTransId="{762CF8F4-5912-4259-98B7-6F078B2117B1}" sibTransId="{7AF64AB5-67D8-4AA4-AA94-4C8F4C7702A0}"/>
    <dgm:cxn modelId="{65F415C5-9C7C-484D-A23F-E7440B4FE3B4}" srcId="{5AFA737E-D999-4F51-AEF0-4DC56F51A31C}" destId="{0C77FD6C-BE8B-4AF6-BF02-BBC85AAE99CA}" srcOrd="1" destOrd="0" parTransId="{579AADEE-1BD8-460E-A55D-E8BC4C348C71}" sibTransId="{B80E40DA-C118-4A75-B375-B1A584322D37}"/>
    <dgm:cxn modelId="{73D5E6A4-4586-48E0-9597-903EF9B4EFFA}" type="presOf" srcId="{0C77FD6C-BE8B-4AF6-BF02-BBC85AAE99CA}" destId="{B79BA1E3-6976-42C2-BB21-BFC5862E0BD1}" srcOrd="0" destOrd="0" presId="urn:microsoft.com/office/officeart/2005/8/layout/vList5"/>
    <dgm:cxn modelId="{C2AC8D8B-DF9C-4935-A922-63107E0FE65A}" type="presOf" srcId="{7EC5A80D-C2E6-4AE7-88ED-E90CD8A21469}" destId="{CBF738B5-2227-4BC8-9AD7-CB0D92182C67}" srcOrd="0" destOrd="0" presId="urn:microsoft.com/office/officeart/2005/8/layout/vList5"/>
    <dgm:cxn modelId="{19C5369E-C4F9-449A-9401-E87D25E16995}" type="presOf" srcId="{5AFA737E-D999-4F51-AEF0-4DC56F51A31C}" destId="{468AE964-ECDF-4742-B8F3-74541E923396}" srcOrd="0" destOrd="0" presId="urn:microsoft.com/office/officeart/2005/8/layout/vList5"/>
    <dgm:cxn modelId="{BFBE0D65-0B24-41C2-A5CA-0BC73C18F100}" srcId="{5AFA737E-D999-4F51-AEF0-4DC56F51A31C}" destId="{44C779BB-459B-4EB1-8C79-6B4B31379046}" srcOrd="3" destOrd="0" parTransId="{9754AACF-0F8B-41CF-8765-C9BB7811AC41}" sibTransId="{6CE26E1D-1E29-480F-822B-4A2FA1C4A863}"/>
    <dgm:cxn modelId="{5BFDA500-AC39-4414-9713-06E8F18EFE87}" type="presOf" srcId="{A7567305-F2F4-4351-BCD1-C14EC30C5A2B}" destId="{D697DAFE-99B6-4ED8-BB54-4F415A117C3A}" srcOrd="0" destOrd="0" presId="urn:microsoft.com/office/officeart/2005/8/layout/vList5"/>
    <dgm:cxn modelId="{E77EF419-7A96-400B-B999-442569DCEC8A}" type="presOf" srcId="{44C779BB-459B-4EB1-8C79-6B4B31379046}" destId="{E9222531-2851-455B-B63F-4CAF8DB5B73D}" srcOrd="0" destOrd="0" presId="urn:microsoft.com/office/officeart/2005/8/layout/vList5"/>
    <dgm:cxn modelId="{97CC840E-E4D7-4D8B-A6F8-6686913D1F75}" type="presParOf" srcId="{468AE964-ECDF-4742-B8F3-74541E923396}" destId="{FE662DCD-2674-474B-BA0C-CDBE4CFBF098}" srcOrd="0" destOrd="0" presId="urn:microsoft.com/office/officeart/2005/8/layout/vList5"/>
    <dgm:cxn modelId="{A4BDBA96-2F17-4871-8BD6-2C182A1E4035}" type="presParOf" srcId="{FE662DCD-2674-474B-BA0C-CDBE4CFBF098}" destId="{CBF738B5-2227-4BC8-9AD7-CB0D92182C67}" srcOrd="0" destOrd="0" presId="urn:microsoft.com/office/officeart/2005/8/layout/vList5"/>
    <dgm:cxn modelId="{7DE23F74-B29D-4330-A957-7B632F8BC815}" type="presParOf" srcId="{468AE964-ECDF-4742-B8F3-74541E923396}" destId="{13E9F15E-69B1-4902-BD45-97A1E5252B0B}" srcOrd="1" destOrd="0" presId="urn:microsoft.com/office/officeart/2005/8/layout/vList5"/>
    <dgm:cxn modelId="{19760A93-7033-424F-ACDB-8F3C30AD2C39}" type="presParOf" srcId="{468AE964-ECDF-4742-B8F3-74541E923396}" destId="{8EEE5A90-FE67-468A-B077-D94B5195D467}" srcOrd="2" destOrd="0" presId="urn:microsoft.com/office/officeart/2005/8/layout/vList5"/>
    <dgm:cxn modelId="{95D2CF67-9592-4540-87AC-F15874244BF3}" type="presParOf" srcId="{8EEE5A90-FE67-468A-B077-D94B5195D467}" destId="{B79BA1E3-6976-42C2-BB21-BFC5862E0BD1}" srcOrd="0" destOrd="0" presId="urn:microsoft.com/office/officeart/2005/8/layout/vList5"/>
    <dgm:cxn modelId="{DCFA6069-35C0-485A-A337-B878279AF181}" type="presParOf" srcId="{468AE964-ECDF-4742-B8F3-74541E923396}" destId="{BF388A91-B09F-4FB1-A319-21BB602CF8C2}" srcOrd="3" destOrd="0" presId="urn:microsoft.com/office/officeart/2005/8/layout/vList5"/>
    <dgm:cxn modelId="{5F731AE5-A6F5-4DA6-BCD0-5E98DE0F43CE}" type="presParOf" srcId="{468AE964-ECDF-4742-B8F3-74541E923396}" destId="{D4E0807B-8D42-451C-A552-ABF5A494854A}" srcOrd="4" destOrd="0" presId="urn:microsoft.com/office/officeart/2005/8/layout/vList5"/>
    <dgm:cxn modelId="{E52E8C90-041E-4926-BCAC-48367581F801}" type="presParOf" srcId="{D4E0807B-8D42-451C-A552-ABF5A494854A}" destId="{D697DAFE-99B6-4ED8-BB54-4F415A117C3A}" srcOrd="0" destOrd="0" presId="urn:microsoft.com/office/officeart/2005/8/layout/vList5"/>
    <dgm:cxn modelId="{7260741D-F02C-48E0-95C4-61A6D7AAB230}" type="presParOf" srcId="{468AE964-ECDF-4742-B8F3-74541E923396}" destId="{61464383-1998-4970-AF1D-3C6304A24065}" srcOrd="5" destOrd="0" presId="urn:microsoft.com/office/officeart/2005/8/layout/vList5"/>
    <dgm:cxn modelId="{6A313B3D-79F9-4136-B4EC-389CE5C9A929}" type="presParOf" srcId="{468AE964-ECDF-4742-B8F3-74541E923396}" destId="{E5FE9D8E-F2E5-4EE4-9AB7-D3AB0ECADF3B}" srcOrd="6" destOrd="0" presId="urn:microsoft.com/office/officeart/2005/8/layout/vList5"/>
    <dgm:cxn modelId="{D1EEA1B7-1487-432E-A491-12EFAB2A0549}" type="presParOf" srcId="{E5FE9D8E-F2E5-4EE4-9AB7-D3AB0ECADF3B}" destId="{E9222531-2851-455B-B63F-4CAF8DB5B73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9AD92-EB8E-4052-BEC8-E665A993A0CB}">
      <dsp:nvSpPr>
        <dsp:cNvPr id="0" name=""/>
        <dsp:cNvSpPr/>
      </dsp:nvSpPr>
      <dsp:spPr>
        <a:xfrm>
          <a:off x="0" y="0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200" kern="1200" dirty="0"/>
            <a:t>Python(3.9.18)</a:t>
          </a:r>
          <a:endParaRPr lang="en-US" sz="2200" kern="1200" dirty="0"/>
        </a:p>
      </dsp:txBody>
      <dsp:txXfrm>
        <a:off x="24396" y="24396"/>
        <a:ext cx="7077531" cy="784145"/>
      </dsp:txXfrm>
    </dsp:sp>
    <dsp:sp modelId="{F60B04B3-263F-45F6-A014-5D0F651FAC0A}">
      <dsp:nvSpPr>
        <dsp:cNvPr id="0" name=""/>
        <dsp:cNvSpPr/>
      </dsp:nvSpPr>
      <dsp:spPr>
        <a:xfrm>
          <a:off x="673912" y="984380"/>
          <a:ext cx="8046720" cy="8329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200" kern="1200" dirty="0"/>
            <a:t>(anaconda)</a:t>
          </a:r>
          <a:r>
            <a:rPr lang="ko-KR" sz="2200" kern="1200" dirty="0" err="1"/>
            <a:t>Jupyter</a:t>
          </a:r>
          <a:r>
            <a:rPr lang="ko-KR" sz="2200" kern="1200" dirty="0"/>
            <a:t> notebook(7.0.8)</a:t>
          </a:r>
          <a:endParaRPr lang="en-US" sz="2200" kern="1200" dirty="0"/>
        </a:p>
      </dsp:txBody>
      <dsp:txXfrm>
        <a:off x="698308" y="1008776"/>
        <a:ext cx="6782605" cy="784145"/>
      </dsp:txXfrm>
    </dsp:sp>
    <dsp:sp modelId="{B11F3EEC-0359-4F56-8D08-8F5C7F8FF804}">
      <dsp:nvSpPr>
        <dsp:cNvPr id="0" name=""/>
        <dsp:cNvSpPr/>
      </dsp:nvSpPr>
      <dsp:spPr>
        <a:xfrm>
          <a:off x="1337767" y="1968761"/>
          <a:ext cx="8046720" cy="8329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200" kern="1200"/>
            <a:t>YOLOv3(</a:t>
          </a:r>
          <a:r>
            <a:rPr lang="ko-KR" sz="2200" kern="12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rPr>
            <a:t>Cartucho/OpenLabeling: Label images and video for Computer Vision applications (github.com</a:t>
          </a:r>
          <a:r>
            <a:rPr lang="en-US" sz="2200" kern="12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rPr>
            <a:t>)</a:t>
          </a:r>
          <a:r>
            <a:rPr lang="en-US" sz="2200" kern="1200"/>
            <a:t>)</a:t>
          </a:r>
        </a:p>
      </dsp:txBody>
      <dsp:txXfrm>
        <a:off x="1362163" y="1993157"/>
        <a:ext cx="6792664" cy="784145"/>
      </dsp:txXfrm>
    </dsp:sp>
    <dsp:sp modelId="{9FE99B66-5E5A-4CAE-B18D-EEF0DAAAD5CB}">
      <dsp:nvSpPr>
        <dsp:cNvPr id="0" name=""/>
        <dsp:cNvSpPr/>
      </dsp:nvSpPr>
      <dsp:spPr>
        <a:xfrm>
          <a:off x="2011680" y="2953142"/>
          <a:ext cx="8046720" cy="8329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200" kern="1200" dirty="0" err="1"/>
            <a:t>Pytorch</a:t>
          </a:r>
          <a:r>
            <a:rPr lang="ko-KR" sz="2200" kern="1200" dirty="0"/>
            <a:t>(1.12.1</a:t>
          </a:r>
          <a:r>
            <a:rPr lang="en-US" sz="2200" kern="1200" dirty="0"/>
            <a:t>)</a:t>
          </a:r>
        </a:p>
      </dsp:txBody>
      <dsp:txXfrm>
        <a:off x="2036076" y="2977538"/>
        <a:ext cx="6782605" cy="784145"/>
      </dsp:txXfrm>
    </dsp:sp>
    <dsp:sp modelId="{5C6FD438-FBFD-4429-AF6A-5215412CF7E1}">
      <dsp:nvSpPr>
        <dsp:cNvPr id="0" name=""/>
        <dsp:cNvSpPr/>
      </dsp:nvSpPr>
      <dsp:spPr>
        <a:xfrm>
          <a:off x="7505310" y="637954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7627127" y="637954"/>
        <a:ext cx="297775" cy="407410"/>
      </dsp:txXfrm>
    </dsp:sp>
    <dsp:sp modelId="{82DA86D1-5E6B-4C6E-AD62-F43262131120}">
      <dsp:nvSpPr>
        <dsp:cNvPr id="0" name=""/>
        <dsp:cNvSpPr/>
      </dsp:nvSpPr>
      <dsp:spPr>
        <a:xfrm>
          <a:off x="8179223" y="1622335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8301040" y="1622335"/>
        <a:ext cx="297775" cy="407410"/>
      </dsp:txXfrm>
    </dsp:sp>
    <dsp:sp modelId="{9358CF08-9E26-4304-B900-5E86DE854299}">
      <dsp:nvSpPr>
        <dsp:cNvPr id="0" name=""/>
        <dsp:cNvSpPr/>
      </dsp:nvSpPr>
      <dsp:spPr>
        <a:xfrm>
          <a:off x="8843077" y="2606716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8964894" y="2606716"/>
        <a:ext cx="297775" cy="407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9E6DC-DE09-46F5-831C-69CABB868941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736B5-260D-40DD-B778-D4AB3EED5130}">
      <dsp:nvSpPr>
        <dsp:cNvPr id="0" name=""/>
        <dsp:cNvSpPr/>
      </dsp:nvSpPr>
      <dsp:spPr>
        <a:xfrm>
          <a:off x="0" y="2758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100" kern="1200"/>
            <a:t>이중 삼중 검사 시 라인 흐름의 버퍼와 작업 동선등의 변화로 비용 낭비를 막기위한 타 모델보다 정확하면서 신속한 AI 모델 이여아 한다.</a:t>
          </a:r>
          <a:endParaRPr lang="en-US" sz="2100" kern="1200"/>
        </a:p>
      </dsp:txBody>
      <dsp:txXfrm>
        <a:off x="0" y="2758"/>
        <a:ext cx="6797675" cy="1881464"/>
      </dsp:txXfrm>
    </dsp:sp>
    <dsp:sp modelId="{EDA27500-8246-451E-84A5-1F99155AA98E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98207-C3AE-4823-BBCF-5F8BF3549AF9}">
      <dsp:nvSpPr>
        <dsp:cNvPr id="0" name=""/>
        <dsp:cNvSpPr/>
      </dsp:nvSpPr>
      <dsp:spPr>
        <a:xfrm>
          <a:off x="0" y="1884223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100" kern="1200"/>
            <a:t>각 이미지에는 검출된 결함이 표시되어 있으며, 이러한 이미지에 대 하여 객체 탐지 방법론을 적용하여 X-RAY 이물검출기에서 확인된 결함을 객체로 탐 지하여 불량을 구분해 낼 수 있어야 한다</a:t>
          </a:r>
          <a:r>
            <a:rPr lang="en-US" sz="2100" kern="1200"/>
            <a:t>.</a:t>
          </a:r>
        </a:p>
      </dsp:txBody>
      <dsp:txXfrm>
        <a:off x="0" y="1884223"/>
        <a:ext cx="6797675" cy="1881464"/>
      </dsp:txXfrm>
    </dsp:sp>
    <dsp:sp modelId="{526F5864-0B3B-495C-B27B-FC22B227F664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B4A6D-12E6-40F9-84FF-D6A1E18F182C}">
      <dsp:nvSpPr>
        <dsp:cNvPr id="0" name=""/>
        <dsp:cNvSpPr/>
      </dsp:nvSpPr>
      <dsp:spPr>
        <a:xfrm>
          <a:off x="0" y="3765688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객체를 둘러싸고 있는 경계 상자(bounding box)와 그 내부의 객체에 대한 종류 (class)를 예측하는 회귀(regression) 문제로 객체 탐지(object detection)를 수행하는  모델이기 때문이다.</a:t>
          </a:r>
        </a:p>
      </dsp:txBody>
      <dsp:txXfrm>
        <a:off x="0" y="3765688"/>
        <a:ext cx="6797675" cy="18814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19987-2ADC-4433-915F-BBE7C9900374}">
      <dsp:nvSpPr>
        <dsp:cNvPr id="0" name=""/>
        <dsp:cNvSpPr/>
      </dsp:nvSpPr>
      <dsp:spPr>
        <a:xfrm>
          <a:off x="4577" y="35888"/>
          <a:ext cx="2081401" cy="898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>
              <a:latin typeface="Microsoft GothicNeo"/>
            </a:rPr>
            <a:t>4단계</a:t>
          </a:r>
        </a:p>
      </dsp:txBody>
      <dsp:txXfrm>
        <a:off x="4577" y="35888"/>
        <a:ext cx="2081401" cy="599311"/>
      </dsp:txXfrm>
    </dsp:sp>
    <dsp:sp modelId="{DA119941-E50A-4914-BBB7-D5422BCD0934}">
      <dsp:nvSpPr>
        <dsp:cNvPr id="0" name=""/>
        <dsp:cNvSpPr/>
      </dsp:nvSpPr>
      <dsp:spPr>
        <a:xfrm>
          <a:off x="430888" y="635199"/>
          <a:ext cx="2081401" cy="1128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900" kern="1200" dirty="0">
              <a:latin typeface="Microsoft GothicNeo"/>
            </a:rPr>
            <a:t>모델 구축</a:t>
          </a:r>
        </a:p>
      </dsp:txBody>
      <dsp:txXfrm>
        <a:off x="463944" y="668255"/>
        <a:ext cx="2015289" cy="1062488"/>
      </dsp:txXfrm>
    </dsp:sp>
    <dsp:sp modelId="{1449B252-A779-4E6A-9188-8A46994C77FB}">
      <dsp:nvSpPr>
        <dsp:cNvPr id="0" name=""/>
        <dsp:cNvSpPr/>
      </dsp:nvSpPr>
      <dsp:spPr>
        <a:xfrm>
          <a:off x="2401511" y="76439"/>
          <a:ext cx="668929" cy="5182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kern="1200"/>
        </a:p>
      </dsp:txBody>
      <dsp:txXfrm>
        <a:off x="2401511" y="180081"/>
        <a:ext cx="513467" cy="310924"/>
      </dsp:txXfrm>
    </dsp:sp>
    <dsp:sp modelId="{9B2D12E7-09B9-444F-AF0D-7A2241E21F3B}">
      <dsp:nvSpPr>
        <dsp:cNvPr id="0" name=""/>
        <dsp:cNvSpPr/>
      </dsp:nvSpPr>
      <dsp:spPr>
        <a:xfrm>
          <a:off x="3348110" y="35888"/>
          <a:ext cx="2081401" cy="898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>
              <a:latin typeface="Microsoft GothicNeo"/>
            </a:rPr>
            <a:t>5단계</a:t>
          </a:r>
        </a:p>
      </dsp:txBody>
      <dsp:txXfrm>
        <a:off x="3348110" y="35888"/>
        <a:ext cx="2081401" cy="599311"/>
      </dsp:txXfrm>
    </dsp:sp>
    <dsp:sp modelId="{3C872853-A186-489D-B22D-459C55601510}">
      <dsp:nvSpPr>
        <dsp:cNvPr id="0" name=""/>
        <dsp:cNvSpPr/>
      </dsp:nvSpPr>
      <dsp:spPr>
        <a:xfrm>
          <a:off x="3774421" y="635199"/>
          <a:ext cx="2081401" cy="1128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900" kern="1200" dirty="0">
              <a:latin typeface="Microsoft GothicNeo"/>
            </a:rPr>
            <a:t>모델 훈련</a:t>
          </a:r>
        </a:p>
      </dsp:txBody>
      <dsp:txXfrm>
        <a:off x="3807477" y="668255"/>
        <a:ext cx="2015289" cy="1062488"/>
      </dsp:txXfrm>
    </dsp:sp>
    <dsp:sp modelId="{B9CAC5AD-693D-4DA5-B83A-6F7D76EA40C9}">
      <dsp:nvSpPr>
        <dsp:cNvPr id="0" name=""/>
        <dsp:cNvSpPr/>
      </dsp:nvSpPr>
      <dsp:spPr>
        <a:xfrm>
          <a:off x="5745044" y="76439"/>
          <a:ext cx="668929" cy="5182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kern="1200"/>
        </a:p>
      </dsp:txBody>
      <dsp:txXfrm>
        <a:off x="5745044" y="180081"/>
        <a:ext cx="513467" cy="310924"/>
      </dsp:txXfrm>
    </dsp:sp>
    <dsp:sp modelId="{1B1C46DF-67FC-47CA-A143-79DAB12688DB}">
      <dsp:nvSpPr>
        <dsp:cNvPr id="0" name=""/>
        <dsp:cNvSpPr/>
      </dsp:nvSpPr>
      <dsp:spPr>
        <a:xfrm>
          <a:off x="6691643" y="35888"/>
          <a:ext cx="2081401" cy="898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>
              <a:latin typeface="Microsoft GothicNeo"/>
            </a:rPr>
            <a:t>6단계</a:t>
          </a:r>
        </a:p>
      </dsp:txBody>
      <dsp:txXfrm>
        <a:off x="6691643" y="35888"/>
        <a:ext cx="2081401" cy="599311"/>
      </dsp:txXfrm>
    </dsp:sp>
    <dsp:sp modelId="{5029D889-1E92-446D-ADBF-8603B6A7C3F0}">
      <dsp:nvSpPr>
        <dsp:cNvPr id="0" name=""/>
        <dsp:cNvSpPr/>
      </dsp:nvSpPr>
      <dsp:spPr>
        <a:xfrm>
          <a:off x="7117954" y="635199"/>
          <a:ext cx="2081401" cy="1128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900" kern="1200" dirty="0">
              <a:latin typeface="Microsoft GothicNeo"/>
            </a:rPr>
            <a:t>결과 분석 및 해석</a:t>
          </a:r>
        </a:p>
      </dsp:txBody>
      <dsp:txXfrm>
        <a:off x="7151010" y="668255"/>
        <a:ext cx="2015289" cy="10624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50EA6-5D64-4C87-96B9-86B839A8BE94}">
      <dsp:nvSpPr>
        <dsp:cNvPr id="0" name=""/>
        <dsp:cNvSpPr/>
      </dsp:nvSpPr>
      <dsp:spPr>
        <a:xfrm>
          <a:off x="4577" y="17068"/>
          <a:ext cx="2081401" cy="7043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latin typeface="Microsoft GothicNeo"/>
            </a:rPr>
            <a:t>1단계</a:t>
          </a:r>
          <a:endParaRPr lang="ko-KR" altLang="en-US" sz="1500" kern="1200" dirty="0"/>
        </a:p>
      </dsp:txBody>
      <dsp:txXfrm>
        <a:off x="4577" y="17068"/>
        <a:ext cx="2081401" cy="469552"/>
      </dsp:txXfrm>
    </dsp:sp>
    <dsp:sp modelId="{CA45A004-C210-4BB0-9C53-0AA618714976}">
      <dsp:nvSpPr>
        <dsp:cNvPr id="0" name=""/>
        <dsp:cNvSpPr/>
      </dsp:nvSpPr>
      <dsp:spPr>
        <a:xfrm>
          <a:off x="430888" y="486621"/>
          <a:ext cx="2081401" cy="129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>
              <a:latin typeface="Microsoft GothicNeo"/>
            </a:rPr>
            <a:t>라이브러리 설치</a:t>
          </a:r>
        </a:p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sz="1500" kern="1200" dirty="0">
              <a:solidFill>
                <a:srgbClr val="444444"/>
              </a:solidFill>
              <a:latin typeface="Malgun Gothic"/>
              <a:ea typeface="Malgun Gothic"/>
            </a:rPr>
            <a:t>데이터 종류 </a:t>
          </a:r>
          <a:endParaRPr lang="en-US" altLang="ko-KR" sz="1500" kern="1200" dirty="0">
            <a:solidFill>
              <a:srgbClr val="444444"/>
            </a:solidFill>
            <a:latin typeface="Malgun Gothic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sz="1500" kern="1200" dirty="0">
              <a:solidFill>
                <a:srgbClr val="444444"/>
              </a:solidFill>
              <a:latin typeface="Malgun Gothic"/>
              <a:ea typeface="Malgun Gothic"/>
            </a:rPr>
            <a:t>개수 확인</a:t>
          </a:r>
          <a:endParaRPr lang="en-US" altLang="ko-KR" sz="1500" kern="1200" dirty="0">
            <a:solidFill>
              <a:srgbClr val="444444"/>
            </a:solidFill>
            <a:latin typeface="Malgun Gothic"/>
          </a:endParaRPr>
        </a:p>
      </dsp:txBody>
      <dsp:txXfrm>
        <a:off x="468847" y="524580"/>
        <a:ext cx="2005483" cy="1220082"/>
      </dsp:txXfrm>
    </dsp:sp>
    <dsp:sp modelId="{C1BC9FCD-01BC-4F38-A2E1-A496C45A6FE6}">
      <dsp:nvSpPr>
        <dsp:cNvPr id="0" name=""/>
        <dsp:cNvSpPr/>
      </dsp:nvSpPr>
      <dsp:spPr>
        <a:xfrm>
          <a:off x="2401511" y="-7259"/>
          <a:ext cx="668929" cy="5182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2401511" y="96383"/>
        <a:ext cx="513467" cy="310924"/>
      </dsp:txXfrm>
    </dsp:sp>
    <dsp:sp modelId="{0D694655-EEDF-4C31-B72C-EBF228146EC4}">
      <dsp:nvSpPr>
        <dsp:cNvPr id="0" name=""/>
        <dsp:cNvSpPr/>
      </dsp:nvSpPr>
      <dsp:spPr>
        <a:xfrm>
          <a:off x="3348110" y="17068"/>
          <a:ext cx="2081401" cy="7043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latin typeface="Microsoft GothicNeo"/>
            </a:rPr>
            <a:t>2단계</a:t>
          </a:r>
          <a:endParaRPr lang="ko-KR" altLang="en-US" sz="1500" kern="1200" dirty="0"/>
        </a:p>
      </dsp:txBody>
      <dsp:txXfrm>
        <a:off x="3348110" y="17068"/>
        <a:ext cx="2081401" cy="469552"/>
      </dsp:txXfrm>
    </dsp:sp>
    <dsp:sp modelId="{37EB831C-61BD-4456-9E19-C7926FC6C7C1}">
      <dsp:nvSpPr>
        <dsp:cNvPr id="0" name=""/>
        <dsp:cNvSpPr/>
      </dsp:nvSpPr>
      <dsp:spPr>
        <a:xfrm>
          <a:off x="3774421" y="486621"/>
          <a:ext cx="2081401" cy="129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>
              <a:latin typeface="Microsoft GothicNeo"/>
            </a:rPr>
            <a:t>데이터 정제</a:t>
          </a:r>
        </a:p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sz="1500" kern="1200" dirty="0">
              <a:solidFill>
                <a:srgbClr val="444444"/>
              </a:solidFill>
              <a:latin typeface="Malgun Gothic"/>
              <a:ea typeface="Malgun Gothic"/>
            </a:rPr>
            <a:t>데이터 특성 파악</a:t>
          </a:r>
          <a:endParaRPr lang="en-US" altLang="ko-KR" sz="1500" kern="1200" dirty="0">
            <a:solidFill>
              <a:srgbClr val="444444"/>
            </a:solidFill>
            <a:latin typeface="Malgun Gothic"/>
          </a:endParaRPr>
        </a:p>
      </dsp:txBody>
      <dsp:txXfrm>
        <a:off x="3812380" y="524580"/>
        <a:ext cx="2005483" cy="1220082"/>
      </dsp:txXfrm>
    </dsp:sp>
    <dsp:sp modelId="{7691866E-7381-4210-B616-88C19686E523}">
      <dsp:nvSpPr>
        <dsp:cNvPr id="0" name=""/>
        <dsp:cNvSpPr/>
      </dsp:nvSpPr>
      <dsp:spPr>
        <a:xfrm>
          <a:off x="5745044" y="-7259"/>
          <a:ext cx="668929" cy="5182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5745044" y="96383"/>
        <a:ext cx="513467" cy="310924"/>
      </dsp:txXfrm>
    </dsp:sp>
    <dsp:sp modelId="{621E51FA-929D-41EB-A8F0-7E8CEB44E01D}">
      <dsp:nvSpPr>
        <dsp:cNvPr id="0" name=""/>
        <dsp:cNvSpPr/>
      </dsp:nvSpPr>
      <dsp:spPr>
        <a:xfrm>
          <a:off x="6691643" y="17068"/>
          <a:ext cx="2081401" cy="7043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lvl="0" algn="l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latin typeface="Malgun Gothic"/>
            </a:rPr>
            <a:t>3단계</a:t>
          </a:r>
        </a:p>
      </dsp:txBody>
      <dsp:txXfrm>
        <a:off x="6691643" y="17068"/>
        <a:ext cx="2081401" cy="469552"/>
      </dsp:txXfrm>
    </dsp:sp>
    <dsp:sp modelId="{F09B3868-4723-4177-93CB-823CA7485F2B}">
      <dsp:nvSpPr>
        <dsp:cNvPr id="0" name=""/>
        <dsp:cNvSpPr/>
      </dsp:nvSpPr>
      <dsp:spPr>
        <a:xfrm>
          <a:off x="7117954" y="486621"/>
          <a:ext cx="2081401" cy="129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sz="1500" kern="1200" dirty="0">
              <a:solidFill>
                <a:srgbClr val="444444"/>
              </a:solidFill>
              <a:latin typeface="Malgun Gothic"/>
            </a:rPr>
            <a:t>데이터 분리</a:t>
          </a:r>
          <a:endParaRPr lang="en-US" altLang="ko-KR" sz="1500" kern="1200" dirty="0">
            <a:solidFill>
              <a:srgbClr val="444444"/>
            </a:solidFill>
            <a:latin typeface="Malgun Gothic"/>
          </a:endParaRPr>
        </a:p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>
              <a:latin typeface="Malgun Gothic"/>
            </a:rPr>
            <a:t>학습 / 평가</a:t>
          </a:r>
        </a:p>
      </dsp:txBody>
      <dsp:txXfrm>
        <a:off x="7155913" y="524580"/>
        <a:ext cx="2005483" cy="12200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1A230-8BB3-4A9E-823A-BC16D05031C7}">
      <dsp:nvSpPr>
        <dsp:cNvPr id="0" name=""/>
        <dsp:cNvSpPr/>
      </dsp:nvSpPr>
      <dsp:spPr>
        <a:xfrm>
          <a:off x="8985475" y="1679653"/>
          <a:ext cx="91440" cy="4872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721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3A71A-53E3-4FCF-8302-2BC6AB9BFBE4}">
      <dsp:nvSpPr>
        <dsp:cNvPr id="0" name=""/>
        <dsp:cNvSpPr/>
      </dsp:nvSpPr>
      <dsp:spPr>
        <a:xfrm>
          <a:off x="6937943" y="1679653"/>
          <a:ext cx="91440" cy="4872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721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DD768-7EA7-41E5-8B3A-30D826D09AE7}">
      <dsp:nvSpPr>
        <dsp:cNvPr id="0" name=""/>
        <dsp:cNvSpPr/>
      </dsp:nvSpPr>
      <dsp:spPr>
        <a:xfrm>
          <a:off x="4890410" y="1679653"/>
          <a:ext cx="91440" cy="4872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721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C202F-F3F5-4A14-948D-AFD27C29C725}">
      <dsp:nvSpPr>
        <dsp:cNvPr id="0" name=""/>
        <dsp:cNvSpPr/>
      </dsp:nvSpPr>
      <dsp:spPr>
        <a:xfrm>
          <a:off x="1864831" y="1679653"/>
          <a:ext cx="1023766" cy="487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026"/>
              </a:lnTo>
              <a:lnTo>
                <a:pt x="1023766" y="332026"/>
              </a:lnTo>
              <a:lnTo>
                <a:pt x="1023766" y="48721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A6433A-37F2-4D05-A8C0-DC4451903379}">
      <dsp:nvSpPr>
        <dsp:cNvPr id="0" name=""/>
        <dsp:cNvSpPr/>
      </dsp:nvSpPr>
      <dsp:spPr>
        <a:xfrm>
          <a:off x="841064" y="1679653"/>
          <a:ext cx="1023766" cy="487219"/>
        </a:xfrm>
        <a:custGeom>
          <a:avLst/>
          <a:gdLst/>
          <a:ahLst/>
          <a:cxnLst/>
          <a:rect l="0" t="0" r="0" b="0"/>
          <a:pathLst>
            <a:path>
              <a:moveTo>
                <a:pt x="1023766" y="0"/>
              </a:moveTo>
              <a:lnTo>
                <a:pt x="1023766" y="332026"/>
              </a:lnTo>
              <a:lnTo>
                <a:pt x="0" y="332026"/>
              </a:lnTo>
              <a:lnTo>
                <a:pt x="0" y="48721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72528-1DF5-487A-91DF-B12A76158D5C}">
      <dsp:nvSpPr>
        <dsp:cNvPr id="0" name=""/>
        <dsp:cNvSpPr/>
      </dsp:nvSpPr>
      <dsp:spPr>
        <a:xfrm>
          <a:off x="1027204" y="615867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2A6779-855E-4B63-BA42-FABC94797F73}">
      <dsp:nvSpPr>
        <dsp:cNvPr id="0" name=""/>
        <dsp:cNvSpPr/>
      </dsp:nvSpPr>
      <dsp:spPr>
        <a:xfrm>
          <a:off x="1213343" y="792700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0" kern="1200" dirty="0" err="1">
              <a:latin typeface="Calibri Light" panose="020F0302020204030204"/>
            </a:rPr>
            <a:t>Pytorch</a:t>
          </a:r>
          <a:r>
            <a:rPr lang="ko-KR" sz="1200" b="0" kern="1200" dirty="0">
              <a:latin typeface="Calibri Light" panose="020F0302020204030204"/>
            </a:rPr>
            <a:t> 설치</a:t>
          </a:r>
          <a:r>
            <a:rPr lang="en-US" altLang="ko-KR" sz="1200" b="0" kern="1200" dirty="0">
              <a:latin typeface="Calibri Light" panose="020F0302020204030204"/>
            </a:rPr>
            <a:t>(</a:t>
          </a:r>
          <a:r>
            <a:rPr lang="ko-KR" sz="1200" b="0" kern="1200" dirty="0">
              <a:latin typeface="Calibri Light" panose="020F0302020204030204"/>
            </a:rPr>
            <a:t>중 </a:t>
          </a:r>
          <a:r>
            <a:rPr lang="en-US" altLang="ko-KR" sz="1200" b="0" kern="1200" dirty="0">
              <a:latin typeface="Calibri Light" panose="020F0302020204030204"/>
            </a:rPr>
            <a:t>1</a:t>
          </a:r>
          <a:r>
            <a:rPr lang="ko-KR" sz="1200" b="0" kern="1200" dirty="0" err="1">
              <a:latin typeface="Calibri Light" panose="020F0302020204030204"/>
            </a:rPr>
            <a:t>택</a:t>
          </a:r>
          <a:r>
            <a:rPr lang="en-US" altLang="ko-KR" sz="1200" b="0" kern="1200" dirty="0">
              <a:latin typeface="Calibri Light" panose="020F0302020204030204"/>
            </a:rPr>
            <a:t>)</a:t>
          </a:r>
          <a:endParaRPr lang="ko-KR" altLang="en-US" sz="1200" b="0" kern="1200" dirty="0">
            <a:latin typeface="Calibri Light" panose="020F0302020204030204"/>
          </a:endParaRPr>
        </a:p>
      </dsp:txBody>
      <dsp:txXfrm>
        <a:off x="1244500" y="823857"/>
        <a:ext cx="1612940" cy="1001472"/>
      </dsp:txXfrm>
    </dsp:sp>
    <dsp:sp modelId="{A6C69B11-BA6D-499C-99DB-3F3CD81EA652}">
      <dsp:nvSpPr>
        <dsp:cNvPr id="0" name=""/>
        <dsp:cNvSpPr/>
      </dsp:nvSpPr>
      <dsp:spPr>
        <a:xfrm>
          <a:off x="3437" y="2166873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7B76CB-FC6E-4E26-892A-ADB7E07911A3}">
      <dsp:nvSpPr>
        <dsp:cNvPr id="0" name=""/>
        <dsp:cNvSpPr/>
      </dsp:nvSpPr>
      <dsp:spPr>
        <a:xfrm>
          <a:off x="189577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!</a:t>
          </a:r>
          <a:r>
            <a:rPr lang="ko-KR" sz="1200" b="1" kern="1200" dirty="0" err="1"/>
            <a:t>conda</a:t>
          </a:r>
          <a:r>
            <a:rPr lang="en-US" altLang="ko-KR" sz="1200" b="1" kern="1200" dirty="0"/>
            <a:t> </a:t>
          </a:r>
          <a:r>
            <a:rPr lang="ko-KR" sz="1200" b="1" kern="1200" dirty="0"/>
            <a:t>install </a:t>
          </a:r>
          <a:r>
            <a:rPr lang="ko-KR" sz="1200" b="1" kern="1200" dirty="0" err="1"/>
            <a:t>pytorch</a:t>
          </a:r>
          <a:r>
            <a:rPr lang="en-US" altLang="ko-KR" sz="1200" b="1" kern="1200" dirty="0"/>
            <a:t> </a:t>
          </a:r>
          <a:r>
            <a:rPr lang="ko-KR" sz="1200" b="1" kern="1200" dirty="0" err="1"/>
            <a:t>torchvision</a:t>
          </a:r>
          <a:r>
            <a:rPr lang="en-US" altLang="ko-KR" sz="1200" b="1" kern="1200" dirty="0"/>
            <a:t> </a:t>
          </a:r>
          <a:r>
            <a:rPr lang="ko-KR" sz="1200" b="1" kern="1200" dirty="0" err="1"/>
            <a:t>cudatoolkit</a:t>
          </a:r>
          <a:r>
            <a:rPr lang="ko-KR" sz="1200" b="1" kern="1200" dirty="0"/>
            <a:t>=11.3 -c </a:t>
          </a:r>
          <a:r>
            <a:rPr lang="ko-KR" sz="1200" b="1" kern="1200" dirty="0" err="1"/>
            <a:t>pytorch</a:t>
          </a:r>
          <a:endParaRPr lang="en-US" sz="1200" kern="1200" dirty="0"/>
        </a:p>
      </dsp:txBody>
      <dsp:txXfrm>
        <a:off x="220734" y="2374863"/>
        <a:ext cx="1612940" cy="1001472"/>
      </dsp:txXfrm>
    </dsp:sp>
    <dsp:sp modelId="{6BE148C1-376B-403C-877B-2EB948A6851E}">
      <dsp:nvSpPr>
        <dsp:cNvPr id="0" name=""/>
        <dsp:cNvSpPr/>
      </dsp:nvSpPr>
      <dsp:spPr>
        <a:xfrm>
          <a:off x="2050970" y="2166873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F0D88A-CAB4-4AF1-A52B-7FC95C8C03CF}">
      <dsp:nvSpPr>
        <dsp:cNvPr id="0" name=""/>
        <dsp:cNvSpPr/>
      </dsp:nvSpPr>
      <dsp:spPr>
        <a:xfrm>
          <a:off x="2237109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!</a:t>
          </a:r>
          <a:r>
            <a:rPr lang="en-US" sz="1200" b="1" kern="1200" dirty="0" err="1"/>
            <a:t>conda</a:t>
          </a:r>
          <a:r>
            <a:rPr lang="en-US" sz="1200" b="1" kern="1200" dirty="0"/>
            <a:t> install </a:t>
          </a:r>
          <a:r>
            <a:rPr lang="en-US" sz="1200" b="1" kern="1200" dirty="0" err="1"/>
            <a:t>pytorch</a:t>
          </a:r>
          <a:r>
            <a:rPr lang="en-US" sz="1200" b="1" kern="1200" dirty="0"/>
            <a:t>==1.12.1 </a:t>
          </a:r>
          <a:r>
            <a:rPr lang="en-US" sz="1200" b="1" kern="1200" dirty="0" err="1"/>
            <a:t>torchvision</a:t>
          </a:r>
          <a:r>
            <a:rPr lang="en-US" sz="1200" b="1" kern="1200" dirty="0"/>
            <a:t>==0.13.1 </a:t>
          </a:r>
          <a:r>
            <a:rPr lang="en-US" sz="1200" b="1" kern="1200" dirty="0" err="1"/>
            <a:t>torchaudio</a:t>
          </a:r>
          <a:r>
            <a:rPr lang="en-US" sz="1200" b="1" kern="1200" dirty="0"/>
            <a:t>==0.12.1 -c </a:t>
          </a:r>
          <a:r>
            <a:rPr lang="en-US" sz="1200" b="1" kern="1200" dirty="0" err="1"/>
            <a:t>pytorch</a:t>
          </a:r>
          <a:endParaRPr lang="en-US" sz="1200" kern="1200" dirty="0"/>
        </a:p>
      </dsp:txBody>
      <dsp:txXfrm>
        <a:off x="2268266" y="2374863"/>
        <a:ext cx="1612940" cy="1001472"/>
      </dsp:txXfrm>
    </dsp:sp>
    <dsp:sp modelId="{6C716BDE-6CE3-456B-B351-53BF35AD2FCF}">
      <dsp:nvSpPr>
        <dsp:cNvPr id="0" name=""/>
        <dsp:cNvSpPr/>
      </dsp:nvSpPr>
      <dsp:spPr>
        <a:xfrm>
          <a:off x="4098503" y="615867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CB5DEE-3C1C-48A6-9662-D466FC388145}">
      <dsp:nvSpPr>
        <dsp:cNvPr id="0" name=""/>
        <dsp:cNvSpPr/>
      </dsp:nvSpPr>
      <dsp:spPr>
        <a:xfrm>
          <a:off x="4284642" y="792700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>
              <a:latin typeface="Calibri Light" panose="020F0302020204030204"/>
            </a:rPr>
            <a:t>Pillow</a:t>
          </a:r>
          <a:r>
            <a:rPr lang="ko-KR" altLang="en-US" sz="1200" b="1" kern="1200" dirty="0">
              <a:latin typeface="Calibri Light" panose="020F0302020204030204"/>
            </a:rPr>
            <a:t> 설치 </a:t>
          </a:r>
          <a:r>
            <a:rPr lang="en-US" altLang="ko-KR" sz="1200" b="1" kern="1200" dirty="0">
              <a:latin typeface="Calibri Light" panose="020F0302020204030204"/>
            </a:rPr>
            <a:t>(</a:t>
          </a:r>
          <a:r>
            <a:rPr lang="ko-KR" altLang="en-US" sz="1200" b="1" kern="1200" dirty="0">
              <a:latin typeface="Calibri Light" panose="020F0302020204030204"/>
            </a:rPr>
            <a:t>이미지 확인 및 출력</a:t>
          </a:r>
          <a:r>
            <a:rPr lang="en-US" altLang="ko-KR" sz="1200" b="1" kern="1200" dirty="0">
              <a:latin typeface="Calibri Light" panose="020F0302020204030204"/>
            </a:rPr>
            <a:t>)</a:t>
          </a:r>
          <a:endParaRPr lang="ko-KR" altLang="en-US" sz="1200" b="0" kern="1200" dirty="0">
            <a:latin typeface="Calibri Light" panose="020F0302020204030204"/>
          </a:endParaRPr>
        </a:p>
      </dsp:txBody>
      <dsp:txXfrm>
        <a:off x="4315799" y="823857"/>
        <a:ext cx="1612940" cy="1001472"/>
      </dsp:txXfrm>
    </dsp:sp>
    <dsp:sp modelId="{5D1A747A-C3D5-47E0-A0FC-3675E0B0E1F6}">
      <dsp:nvSpPr>
        <dsp:cNvPr id="0" name=""/>
        <dsp:cNvSpPr/>
      </dsp:nvSpPr>
      <dsp:spPr>
        <a:xfrm>
          <a:off x="4098503" y="2166873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2F2010-300F-4A68-A1BE-D565521E6381}">
      <dsp:nvSpPr>
        <dsp:cNvPr id="0" name=""/>
        <dsp:cNvSpPr/>
      </dsp:nvSpPr>
      <dsp:spPr>
        <a:xfrm>
          <a:off x="4284642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!pip install pillow</a:t>
          </a:r>
          <a:endParaRPr lang="en-US" sz="1200" kern="1200" dirty="0"/>
        </a:p>
      </dsp:txBody>
      <dsp:txXfrm>
        <a:off x="4315799" y="2374863"/>
        <a:ext cx="1612940" cy="1001472"/>
      </dsp:txXfrm>
    </dsp:sp>
    <dsp:sp modelId="{6D9484A1-D89D-4A82-B16D-17FCC3354B1B}">
      <dsp:nvSpPr>
        <dsp:cNvPr id="0" name=""/>
        <dsp:cNvSpPr/>
      </dsp:nvSpPr>
      <dsp:spPr>
        <a:xfrm>
          <a:off x="6146036" y="615867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708E1D-E6B8-4BB3-B0D5-F9295905B06C}">
      <dsp:nvSpPr>
        <dsp:cNvPr id="0" name=""/>
        <dsp:cNvSpPr/>
      </dsp:nvSpPr>
      <dsp:spPr>
        <a:xfrm>
          <a:off x="6332175" y="792700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err="1">
              <a:latin typeface="Calibri Light" panose="020F0302020204030204"/>
            </a:rPr>
            <a:t>Opencv</a:t>
          </a:r>
          <a:r>
            <a:rPr lang="en-US" altLang="ko-KR" sz="1200" b="1" kern="1200" dirty="0">
              <a:latin typeface="Calibri Light" panose="020F0302020204030204"/>
            </a:rPr>
            <a:t>-python</a:t>
          </a:r>
          <a:r>
            <a:rPr lang="ko-KR" altLang="en-US" sz="1200" b="1" kern="1200" dirty="0">
              <a:latin typeface="Calibri Light" panose="020F0302020204030204"/>
            </a:rPr>
            <a:t> 설치</a:t>
          </a:r>
          <a:endParaRPr lang="en-US" sz="1200" b="0" kern="1200" dirty="0">
            <a:latin typeface="Calibri Light" panose="020F0302020204030204"/>
          </a:endParaRPr>
        </a:p>
      </dsp:txBody>
      <dsp:txXfrm>
        <a:off x="6363332" y="823857"/>
        <a:ext cx="1612940" cy="1001472"/>
      </dsp:txXfrm>
    </dsp:sp>
    <dsp:sp modelId="{7AE5F406-17B8-4E3D-9F37-C2EF94249A66}">
      <dsp:nvSpPr>
        <dsp:cNvPr id="0" name=""/>
        <dsp:cNvSpPr/>
      </dsp:nvSpPr>
      <dsp:spPr>
        <a:xfrm>
          <a:off x="6146036" y="2166873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1F5CAF-D2BD-41D1-9BC0-13D0B5F37F3B}">
      <dsp:nvSpPr>
        <dsp:cNvPr id="0" name=""/>
        <dsp:cNvSpPr/>
      </dsp:nvSpPr>
      <dsp:spPr>
        <a:xfrm>
          <a:off x="6332175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!pip install opencv-python</a:t>
          </a:r>
          <a:endParaRPr lang="en-US" sz="1200" b="0" kern="1200" dirty="0">
            <a:solidFill>
              <a:srgbClr val="010000"/>
            </a:solidFill>
            <a:latin typeface="Calibri Light" panose="020F0302020204030204"/>
          </a:endParaRPr>
        </a:p>
      </dsp:txBody>
      <dsp:txXfrm>
        <a:off x="6363332" y="2374863"/>
        <a:ext cx="1612940" cy="1001472"/>
      </dsp:txXfrm>
    </dsp:sp>
    <dsp:sp modelId="{23D044A6-82DB-4EF6-86E3-13691DA1D532}">
      <dsp:nvSpPr>
        <dsp:cNvPr id="0" name=""/>
        <dsp:cNvSpPr/>
      </dsp:nvSpPr>
      <dsp:spPr>
        <a:xfrm>
          <a:off x="8193568" y="615867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623B1F-D2E6-4FFF-82E8-2DA0DC150932}">
      <dsp:nvSpPr>
        <dsp:cNvPr id="0" name=""/>
        <dsp:cNvSpPr/>
      </dsp:nvSpPr>
      <dsp:spPr>
        <a:xfrm>
          <a:off x="8379708" y="792700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Calibri Light" panose="020F0302020204030204"/>
            </a:rPr>
            <a:t>Tensorflow</a:t>
          </a:r>
          <a:r>
            <a:rPr lang="en-US" altLang="ko-KR" sz="1200" b="1" kern="1200" dirty="0">
              <a:solidFill>
                <a:srgbClr val="010000"/>
              </a:solidFill>
              <a:latin typeface="Calibri Light" panose="020F0302020204030204"/>
            </a:rPr>
            <a:t> </a:t>
          </a:r>
          <a:r>
            <a:rPr lang="ko-KR" altLang="en-US" sz="1200" b="1" kern="1200" dirty="0">
              <a:solidFill>
                <a:srgbClr val="010000"/>
              </a:solidFill>
              <a:latin typeface="Calibri Light" panose="020F0302020204030204"/>
            </a:rPr>
            <a:t>설치</a:t>
          </a:r>
          <a:endParaRPr lang="ko-KR" altLang="en-US" sz="1200" b="0" kern="1200" dirty="0">
            <a:solidFill>
              <a:srgbClr val="010000"/>
            </a:solidFill>
            <a:latin typeface="Calibri Light" panose="020F0302020204030204"/>
          </a:endParaRPr>
        </a:p>
      </dsp:txBody>
      <dsp:txXfrm>
        <a:off x="8410865" y="823857"/>
        <a:ext cx="1612940" cy="1001472"/>
      </dsp:txXfrm>
    </dsp:sp>
    <dsp:sp modelId="{EF3B1030-4FD3-4F45-A02C-640CA5D989E5}">
      <dsp:nvSpPr>
        <dsp:cNvPr id="0" name=""/>
        <dsp:cNvSpPr/>
      </dsp:nvSpPr>
      <dsp:spPr>
        <a:xfrm>
          <a:off x="8193568" y="2166873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7728B-361D-4E90-9F79-07D10045ED06}">
      <dsp:nvSpPr>
        <dsp:cNvPr id="0" name=""/>
        <dsp:cNvSpPr/>
      </dsp:nvSpPr>
      <dsp:spPr>
        <a:xfrm>
          <a:off x="8379708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Calibri Light" panose="020F0302020204030204"/>
            </a:rPr>
            <a:t>!pip install tensorflow</a:t>
          </a:r>
          <a:r>
            <a:rPr lang="en-US" sz="1200" b="1" kern="1200" dirty="0"/>
            <a:t/>
          </a:r>
          <a:br>
            <a:rPr lang="en-US" sz="1200" b="1" kern="1200" dirty="0"/>
          </a:br>
          <a:endParaRPr lang="ko-KR" altLang="en-US" sz="1200" kern="1200" dirty="0"/>
        </a:p>
      </dsp:txBody>
      <dsp:txXfrm>
        <a:off x="8410865" y="2374863"/>
        <a:ext cx="1612940" cy="10014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738B5-2227-4BC8-9AD7-CB0D92182C67}">
      <dsp:nvSpPr>
        <dsp:cNvPr id="0" name=""/>
        <dsp:cNvSpPr/>
      </dsp:nvSpPr>
      <dsp:spPr>
        <a:xfrm>
          <a:off x="2049620" y="1836"/>
          <a:ext cx="2305822" cy="8834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kern="1200"/>
            <a:t>클래스 개수 설정</a:t>
          </a:r>
          <a:endParaRPr lang="en-US" sz="1800" kern="1200"/>
        </a:p>
      </dsp:txBody>
      <dsp:txXfrm>
        <a:off x="2092749" y="44965"/>
        <a:ext cx="2219564" cy="797237"/>
      </dsp:txXfrm>
    </dsp:sp>
    <dsp:sp modelId="{B79BA1E3-6976-42C2-BB21-BFC5862E0BD1}">
      <dsp:nvSpPr>
        <dsp:cNvPr id="0" name=""/>
        <dsp:cNvSpPr/>
      </dsp:nvSpPr>
      <dsp:spPr>
        <a:xfrm>
          <a:off x="2049620" y="929507"/>
          <a:ext cx="2305822" cy="8834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kern="1200"/>
            <a:t>학습</a:t>
          </a:r>
          <a:r>
            <a:rPr lang="en-US" sz="1800" kern="1200"/>
            <a:t> </a:t>
          </a:r>
          <a:r>
            <a:rPr lang="ko-KR" sz="1800" kern="1200"/>
            <a:t>데이터셋</a:t>
          </a:r>
          <a:r>
            <a:rPr lang="en-US" sz="1800" kern="1200"/>
            <a:t> </a:t>
          </a:r>
          <a:r>
            <a:rPr lang="ko-KR" sz="1800" kern="1200"/>
            <a:t>위치</a:t>
          </a:r>
          <a:r>
            <a:rPr lang="en-US" sz="1800" kern="1200"/>
            <a:t> </a:t>
          </a:r>
          <a:r>
            <a:rPr lang="ko-KR" sz="1800" kern="1200"/>
            <a:t>설정</a:t>
          </a:r>
          <a:r>
            <a:rPr lang="en-US" sz="1800" kern="1200"/>
            <a:t> </a:t>
          </a:r>
        </a:p>
      </dsp:txBody>
      <dsp:txXfrm>
        <a:off x="2092749" y="972636"/>
        <a:ext cx="2219564" cy="797237"/>
      </dsp:txXfrm>
    </dsp:sp>
    <dsp:sp modelId="{D697DAFE-99B6-4ED8-BB54-4F415A117C3A}">
      <dsp:nvSpPr>
        <dsp:cNvPr id="0" name=""/>
        <dsp:cNvSpPr/>
      </dsp:nvSpPr>
      <dsp:spPr>
        <a:xfrm>
          <a:off x="2049620" y="1857177"/>
          <a:ext cx="2305822" cy="8834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kern="1200"/>
            <a:t>평가</a:t>
          </a:r>
          <a:r>
            <a:rPr lang="en-US" sz="1800" kern="1200"/>
            <a:t>(</a:t>
          </a:r>
          <a:r>
            <a:rPr lang="ko-KR" sz="1800" kern="1200"/>
            <a:t>검증</a:t>
          </a:r>
          <a:r>
            <a:rPr lang="en-US" sz="1800" kern="1200"/>
            <a:t>) </a:t>
          </a:r>
          <a:r>
            <a:rPr lang="ko-KR" sz="1800" kern="1200"/>
            <a:t>데이터셋</a:t>
          </a:r>
          <a:r>
            <a:rPr lang="en-US" sz="1800" kern="1200"/>
            <a:t> </a:t>
          </a:r>
          <a:r>
            <a:rPr lang="ko-KR" sz="1800" kern="1200"/>
            <a:t>위치</a:t>
          </a:r>
          <a:r>
            <a:rPr lang="en-US" sz="1800" kern="1200"/>
            <a:t> </a:t>
          </a:r>
          <a:r>
            <a:rPr lang="ko-KR" sz="1800" kern="1200"/>
            <a:t>설정</a:t>
          </a:r>
          <a:r>
            <a:rPr lang="en-US" sz="1800" kern="1200"/>
            <a:t> </a:t>
          </a:r>
        </a:p>
      </dsp:txBody>
      <dsp:txXfrm>
        <a:off x="2092749" y="1900306"/>
        <a:ext cx="2219564" cy="797237"/>
      </dsp:txXfrm>
    </dsp:sp>
    <dsp:sp modelId="{E9222531-2851-455B-B63F-4CAF8DB5B73D}">
      <dsp:nvSpPr>
        <dsp:cNvPr id="0" name=""/>
        <dsp:cNvSpPr/>
      </dsp:nvSpPr>
      <dsp:spPr>
        <a:xfrm>
          <a:off x="2049620" y="2784847"/>
          <a:ext cx="2305822" cy="8834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kern="1200"/>
            <a:t>클래스</a:t>
          </a:r>
          <a:r>
            <a:rPr lang="en-US" sz="1800" kern="1200"/>
            <a:t> name </a:t>
          </a:r>
          <a:r>
            <a:rPr lang="ko-KR" sz="1800" kern="1200"/>
            <a:t>위치</a:t>
          </a:r>
          <a:r>
            <a:rPr lang="en-US" sz="1800" kern="1200"/>
            <a:t> </a:t>
          </a:r>
          <a:r>
            <a:rPr lang="ko-KR" sz="1800" kern="1200"/>
            <a:t>설정</a:t>
          </a:r>
          <a:r>
            <a:rPr lang="en-US" sz="1800" kern="1200"/>
            <a:t> </a:t>
          </a:r>
        </a:p>
      </dsp:txBody>
      <dsp:txXfrm>
        <a:off x="2092749" y="2827976"/>
        <a:ext cx="2219564" cy="797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88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8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26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6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9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08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4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21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2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7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P@0.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xmlns="" id="{BE268116-E2A7-4F98-8812-192B4975E4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33999" y="5727515"/>
            <a:ext cx="10925101" cy="515477"/>
          </a:xfrm>
        </p:spPr>
        <p:txBody>
          <a:bodyPr lIns="109728" tIns="109728" rIns="109728" bIns="91440">
            <a:normAutofit/>
          </a:bodyPr>
          <a:lstStyle/>
          <a:p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Microsoft GothicNeo Light"/>
                <a:cs typeface="Microsoft GothicNeo Light"/>
              </a:rPr>
              <a:t>COF(정형준, 조석현)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나무 테이블 위에 있는 연필 홀더 안에 색연필">
            <a:extLst>
              <a:ext uri="{FF2B5EF4-FFF2-40B4-BE49-F238E27FC236}">
                <a16:creationId xmlns:a16="http://schemas.microsoft.com/office/drawing/2014/main" xmlns="" id="{05246E64-DC4C-1812-9172-0929778DD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44" r="-1" b="17413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73D8893D-DEBE-4F67-901F-166F75E9C6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BEFFA83-BC6D-4CD2-A2BA-98AD67423B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B5696BF-D495-4CAC-AA8A-4EBFF2C32A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21086" y="2226185"/>
            <a:ext cx="10909073" cy="1057655"/>
          </a:xfrm>
        </p:spPr>
        <p:txBody>
          <a:bodyPr>
            <a:normAutofit fontScale="90000"/>
          </a:bodyPr>
          <a:lstStyle/>
          <a:p>
            <a:r>
              <a:rPr lang="ko-KR" altLang="en-US" sz="6000" dirty="0">
                <a:solidFill>
                  <a:schemeClr val="bg1"/>
                </a:solidFill>
                <a:ea typeface="Microsoft GothicNeo"/>
                <a:cs typeface="Microsoft GothicNeo"/>
              </a:rPr>
              <a:t>X-ray검사장비 AI 데이터 </a:t>
            </a:r>
            <a:r>
              <a:rPr lang="ko-KR" altLang="en-US" sz="6000" dirty="0" smtClean="0">
                <a:solidFill>
                  <a:schemeClr val="bg1"/>
                </a:solidFill>
                <a:ea typeface="Microsoft GothicNeo"/>
                <a:cs typeface="Microsoft GothicNeo"/>
              </a:rPr>
              <a:t>셋</a:t>
            </a:r>
            <a:r>
              <a:rPr lang="en-US" altLang="ko-KR" sz="6000" dirty="0">
                <a:solidFill>
                  <a:schemeClr val="bg1"/>
                </a:solidFill>
                <a:ea typeface="Microsoft GothicNeo"/>
                <a:cs typeface="Microsoft GothicNeo"/>
              </a:rPr>
              <a:t/>
            </a:r>
            <a:br>
              <a:rPr lang="en-US" altLang="ko-KR" sz="6000" dirty="0">
                <a:solidFill>
                  <a:schemeClr val="bg1"/>
                </a:solidFill>
                <a:ea typeface="Microsoft GothicNeo"/>
                <a:cs typeface="Microsoft GothicNeo"/>
              </a:rPr>
            </a:br>
            <a:r>
              <a:rPr lang="en-US" altLang="ko-KR" sz="6000" dirty="0" smtClean="0">
                <a:solidFill>
                  <a:schemeClr val="bg1"/>
                </a:solidFill>
                <a:ea typeface="Microsoft GothicNeo"/>
                <a:cs typeface="Microsoft GothicNeo"/>
              </a:rPr>
              <a:t>(yolov3 </a:t>
            </a:r>
            <a:r>
              <a:rPr lang="ko-KR" altLang="en-US" sz="6000" smtClean="0">
                <a:solidFill>
                  <a:schemeClr val="bg1"/>
                </a:solidFill>
                <a:ea typeface="Microsoft GothicNeo"/>
                <a:cs typeface="Microsoft GothicNeo"/>
              </a:rPr>
              <a:t>성능 테스트</a:t>
            </a:r>
            <a:r>
              <a:rPr lang="en-US" altLang="ko-KR" sz="6000" dirty="0" smtClean="0">
                <a:solidFill>
                  <a:schemeClr val="bg1"/>
                </a:solidFill>
                <a:ea typeface="Microsoft GothicNeo"/>
                <a:cs typeface="Microsoft GothicNeo"/>
              </a:rPr>
              <a:t>)</a:t>
            </a:r>
            <a:endParaRPr lang="ko-KR" altLang="en-US" sz="6000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624554A-219C-615B-66DB-2B8463149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0652" y="986483"/>
            <a:ext cx="5079134" cy="447159"/>
          </a:xfrm>
        </p:spPr>
        <p:txBody>
          <a:bodyPr lIns="109728" tIns="109728" rIns="109728" bIns="91440" anchor="t">
            <a:normAutofit fontScale="92500" lnSpcReduction="20000"/>
          </a:bodyPr>
          <a:lstStyle/>
          <a:p>
            <a:r>
              <a:rPr lang="ko-KR" altLang="en-US" dirty="0">
                <a:ea typeface="Microsoft GothicNeo Light"/>
                <a:cs typeface="Microsoft GothicNeo Light"/>
              </a:rPr>
              <a:t>결함 데이터 좌표입력을 위한 </a:t>
            </a:r>
            <a:r>
              <a:rPr lang="ko-KR" altLang="en-US" dirty="0" err="1">
                <a:ea typeface="Microsoft GothicNeo Light"/>
                <a:cs typeface="Microsoft GothicNeo Light"/>
              </a:rPr>
              <a:t>Labeling</a:t>
            </a:r>
            <a:r>
              <a:rPr lang="ko-KR" altLang="en-US" dirty="0">
                <a:ea typeface="Microsoft GothicNeo Light"/>
                <a:cs typeface="Microsoft GothicNeo Light"/>
              </a:rPr>
              <a:t> 실행</a:t>
            </a:r>
          </a:p>
          <a:p>
            <a:pPr>
              <a:buClr>
                <a:srgbClr val="BDB2AD"/>
              </a:buClr>
            </a:pP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xmlns="" id="{DCA78936-B4DB-3739-5B26-8D572B8C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" y="1318516"/>
            <a:ext cx="3109359" cy="2260315"/>
          </a:xfrm>
          <a:prstGeom prst="rect">
            <a:avLst/>
          </a:prstGeom>
        </p:spPr>
      </p:pic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xmlns="" id="{6ADE3553-3AC5-DE88-AB6D-4673C3C2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91" y="1361323"/>
            <a:ext cx="3089655" cy="221750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E713B408-1CCC-CFE1-F4CD-B4057D51620F}"/>
              </a:ext>
            </a:extLst>
          </p:cNvPr>
          <p:cNvSpPr/>
          <p:nvPr/>
        </p:nvSpPr>
        <p:spPr>
          <a:xfrm>
            <a:off x="3121235" y="2129942"/>
            <a:ext cx="462337" cy="9332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18F392DB-63AC-B18F-2235-2BE62CFB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851" y="4542034"/>
            <a:ext cx="5553397" cy="178085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5C19B30C-6BB9-00E9-3059-DB38A8D59E3D}"/>
              </a:ext>
            </a:extLst>
          </p:cNvPr>
          <p:cNvSpPr/>
          <p:nvPr/>
        </p:nvSpPr>
        <p:spPr>
          <a:xfrm rot="7500000">
            <a:off x="9545109" y="3455799"/>
            <a:ext cx="1241461" cy="9332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2E24DE64-6471-0697-5ACE-4E292EB98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224" y="1319239"/>
            <a:ext cx="3774577" cy="226384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xmlns="" id="{A7266BB8-6CB0-E4E2-4DAB-A64C7BD7F801}"/>
              </a:ext>
            </a:extLst>
          </p:cNvPr>
          <p:cNvSpPr/>
          <p:nvPr/>
        </p:nvSpPr>
        <p:spPr>
          <a:xfrm>
            <a:off x="6665819" y="2078572"/>
            <a:ext cx="385281" cy="9332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FB76E2AF-70A1-8D62-817C-BCFEF095BB3B}"/>
              </a:ext>
            </a:extLst>
          </p:cNvPr>
          <p:cNvSpPr txBox="1">
            <a:spLocks/>
          </p:cNvSpPr>
          <p:nvPr/>
        </p:nvSpPr>
        <p:spPr>
          <a:xfrm>
            <a:off x="7100222" y="1427774"/>
            <a:ext cx="3469518" cy="57212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err="1">
                <a:solidFill>
                  <a:srgbClr val="FFFFFF"/>
                </a:solidFill>
                <a:ea typeface="Microsoft GothicNeo"/>
                <a:cs typeface="Microsoft GothicNeo"/>
              </a:rPr>
              <a:t>라벨링</a:t>
            </a:r>
            <a:r>
              <a:rPr lang="ko-KR" altLang="en-US" sz="2000" dirty="0">
                <a:solidFill>
                  <a:srgbClr val="FFFFFF"/>
                </a:solidFill>
                <a:ea typeface="Microsoft GothicNeo"/>
                <a:cs typeface="Microsoft GothicNeo"/>
              </a:rPr>
              <a:t> </a:t>
            </a:r>
            <a:r>
              <a:rPr lang="ko-KR" altLang="en-US" sz="2000" err="1">
                <a:solidFill>
                  <a:srgbClr val="FFFFFF"/>
                </a:solidFill>
                <a:ea typeface="Microsoft GothicNeo"/>
                <a:cs typeface="Microsoft GothicNeo"/>
              </a:rPr>
              <a:t>완료시</a:t>
            </a:r>
            <a:r>
              <a:rPr lang="ko-KR" altLang="en-US" sz="2000" dirty="0">
                <a:solidFill>
                  <a:srgbClr val="FFFFFF"/>
                </a:solidFill>
                <a:ea typeface="Microsoft GothicNeo"/>
                <a:cs typeface="Microsoft GothicNeo"/>
              </a:rPr>
              <a:t> 하나씩 쌓임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9FA72637-5E7E-8438-FB20-13FEA5A429CB}"/>
              </a:ext>
            </a:extLst>
          </p:cNvPr>
          <p:cNvSpPr txBox="1">
            <a:spLocks/>
          </p:cNvSpPr>
          <p:nvPr/>
        </p:nvSpPr>
        <p:spPr>
          <a:xfrm>
            <a:off x="4557368" y="4039123"/>
            <a:ext cx="5507224" cy="597811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>
                <a:solidFill>
                  <a:schemeClr val="tx1"/>
                </a:solidFill>
                <a:ea typeface="Microsoft GothicNeo"/>
                <a:cs typeface="Microsoft GothicNeo"/>
              </a:rPr>
              <a:t>라벨링</a:t>
            </a:r>
            <a:r>
              <a:rPr lang="ko-KR" altLang="en-US" sz="2000" dirty="0">
                <a:solidFill>
                  <a:schemeClr val="tx1"/>
                </a:solidFill>
                <a:ea typeface="Microsoft GothicNeo"/>
                <a:cs typeface="Microsoft GothicNeo"/>
              </a:rPr>
              <a:t> 된 이미지 내 사각형 좌표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xmlns="" id="{FCDBE283-5322-BADD-4BD4-D47E518DFED2}"/>
              </a:ext>
            </a:extLst>
          </p:cNvPr>
          <p:cNvSpPr/>
          <p:nvPr/>
        </p:nvSpPr>
        <p:spPr>
          <a:xfrm rot="10800000">
            <a:off x="4174335" y="5246437"/>
            <a:ext cx="385281" cy="9332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xmlns="" id="{48B6E97F-4CBD-B36A-C979-C8D217F98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84" y="5143553"/>
            <a:ext cx="3495675" cy="105727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5F3A6A37-2CD6-23CC-8ADF-B402DCDD3C68}"/>
              </a:ext>
            </a:extLst>
          </p:cNvPr>
          <p:cNvSpPr txBox="1">
            <a:spLocks/>
          </p:cNvSpPr>
          <p:nvPr/>
        </p:nvSpPr>
        <p:spPr>
          <a:xfrm>
            <a:off x="148041" y="4441527"/>
            <a:ext cx="4137337" cy="70055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>
                <a:solidFill>
                  <a:schemeClr val="tx1"/>
                </a:solidFill>
                <a:ea typeface="Microsoft GothicNeo"/>
                <a:cs typeface="Microsoft GothicNeo"/>
              </a:rPr>
              <a:t>Train과</a:t>
            </a:r>
            <a:r>
              <a:rPr lang="ko-KR" altLang="en-US" sz="2000" dirty="0">
                <a:solidFill>
                  <a:schemeClr val="tx1"/>
                </a:solidFill>
                <a:ea typeface="Microsoft GothicNeo"/>
                <a:cs typeface="Microsoft GothicNeo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ea typeface="Microsoft GothicNeo"/>
                <a:cs typeface="Microsoft GothicNeo"/>
              </a:rPr>
              <a:t>test를</a:t>
            </a:r>
            <a:r>
              <a:rPr lang="ko-KR" altLang="en-US" sz="2000" dirty="0">
                <a:solidFill>
                  <a:schemeClr val="tx1"/>
                </a:solidFill>
                <a:ea typeface="Microsoft GothicNeo"/>
                <a:cs typeface="Microsoft GothicNeo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ea typeface="Microsoft GothicNeo"/>
                <a:cs typeface="Microsoft GothicNeo"/>
              </a:rPr>
              <a:t>나눌때</a:t>
            </a:r>
            <a:r>
              <a:rPr lang="ko-KR" altLang="en-US" sz="2000" dirty="0">
                <a:solidFill>
                  <a:schemeClr val="tx1"/>
                </a:solidFill>
                <a:ea typeface="Microsoft GothicNeo"/>
                <a:cs typeface="Microsoft GothicNeo"/>
              </a:rPr>
              <a:t> splitdata.py 가 </a:t>
            </a:r>
            <a:r>
              <a:rPr lang="ko-KR" altLang="en-US" sz="2000" dirty="0" err="1">
                <a:solidFill>
                  <a:schemeClr val="tx1"/>
                </a:solidFill>
                <a:ea typeface="Microsoft GothicNeo"/>
                <a:cs typeface="Microsoft GothicNeo"/>
              </a:rPr>
              <a:t>jpg</a:t>
            </a:r>
            <a:r>
              <a:rPr lang="ko-KR" altLang="en-US" sz="2000" dirty="0">
                <a:solidFill>
                  <a:schemeClr val="tx1"/>
                </a:solidFill>
                <a:ea typeface="Microsoft GothicNeo"/>
                <a:cs typeface="Microsoft GothicNeo"/>
              </a:rPr>
              <a:t> 만 지원 됨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xmlns="" id="{7FC48E00-0E88-94A6-6872-8D059865FFDC}"/>
              </a:ext>
            </a:extLst>
          </p:cNvPr>
          <p:cNvSpPr txBox="1">
            <a:spLocks/>
          </p:cNvSpPr>
          <p:nvPr/>
        </p:nvSpPr>
        <p:spPr>
          <a:xfrm>
            <a:off x="9932" y="-389780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ko-KR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2</a:t>
            </a:r>
            <a:r>
              <a:rPr lang="ko-KR" altLang="en-US" sz="48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j-cs"/>
              </a:rPr>
              <a:t>단계</a:t>
            </a:r>
            <a:r>
              <a:rPr lang="ko-KR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- 데이터 정제(</a:t>
            </a:r>
            <a:r>
              <a:rPr lang="ko-KR" alt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전처리</a:t>
            </a:r>
            <a:r>
              <a:rPr lang="ko-KR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)</a:t>
            </a:r>
            <a:endParaRPr lang="ko-KR" altLang="en-US" sz="480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286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37E21F92-E9D7-7175-B7F8-66A4D8A4C36A}"/>
              </a:ext>
            </a:extLst>
          </p:cNvPr>
          <p:cNvSpPr txBox="1">
            <a:spLocks/>
          </p:cNvSpPr>
          <p:nvPr/>
        </p:nvSpPr>
        <p:spPr>
          <a:xfrm>
            <a:off x="-117454" y="-321103"/>
            <a:ext cx="7270955" cy="131700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ea typeface="Microsoft GothicNeo"/>
                <a:cs typeface="Microsoft GothicNeo"/>
              </a:rPr>
              <a:t>3단계-학습/평가 데이터 분리</a:t>
            </a:r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xmlns="" id="{6E0FCC4B-776D-AF77-620A-201765E1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" y="549078"/>
            <a:ext cx="8733998" cy="537456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F4D76B9-550B-9F57-0A7F-B7A89724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510" y="581688"/>
            <a:ext cx="9360033" cy="832439"/>
          </a:xfrm>
        </p:spPr>
        <p:txBody>
          <a:bodyPr lIns="109728" tIns="109728" rIns="109728" bIns="91440" anchor="t"/>
          <a:lstStyle/>
          <a:p>
            <a:r>
              <a:rPr lang="en-US" altLang="ko-KR" sz="1800" b="1" u="sng" err="1">
                <a:solidFill>
                  <a:srgbClr val="000000"/>
                </a:solidFill>
                <a:highlight>
                  <a:srgbClr val="FFFF00"/>
                </a:highlight>
              </a:rPr>
              <a:t>특징은</a:t>
            </a:r>
            <a:r>
              <a:rPr lang="en-US" altLang="ko-KR" sz="1800" b="1" u="sng" dirty="0">
                <a:solidFill>
                  <a:srgbClr val="000000"/>
                </a:solidFill>
                <a:highlight>
                  <a:srgbClr val="FFFF00"/>
                </a:highlight>
              </a:rPr>
              <a:t> </a:t>
            </a:r>
            <a:r>
              <a:rPr lang="en-US" altLang="ko-KR" sz="1800" b="1" u="sng" err="1">
                <a:solidFill>
                  <a:srgbClr val="000000"/>
                </a:solidFill>
                <a:highlight>
                  <a:srgbClr val="FFFF00"/>
                </a:highlight>
              </a:rPr>
              <a:t>이미지</a:t>
            </a:r>
            <a:r>
              <a:rPr lang="en-US" altLang="ko-KR" sz="1800" b="1" u="sng" dirty="0">
                <a:solidFill>
                  <a:srgbClr val="000000"/>
                </a:solidFill>
                <a:highlight>
                  <a:srgbClr val="FFFF00"/>
                </a:highlight>
              </a:rPr>
              <a:t> </a:t>
            </a:r>
            <a:r>
              <a:rPr lang="en-US" altLang="ko-KR" sz="1800" b="1" u="sng" err="1">
                <a:solidFill>
                  <a:srgbClr val="000000"/>
                </a:solidFill>
                <a:highlight>
                  <a:srgbClr val="FFFF00"/>
                </a:highlight>
              </a:rPr>
              <a:t>파일</a:t>
            </a:r>
            <a:r>
              <a:rPr lang="en-US" altLang="ko-KR" sz="1800" b="1" u="sng" dirty="0">
                <a:solidFill>
                  <a:srgbClr val="00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800" b="1" u="sng" err="1">
                <a:solidFill>
                  <a:srgbClr val="000000"/>
                </a:solidFill>
                <a:highlight>
                  <a:srgbClr val="FFFF00"/>
                </a:highlight>
              </a:rPr>
              <a:t>위치</a:t>
            </a:r>
            <a:r>
              <a:rPr lang="en-US" altLang="ko-KR" sz="1800" b="1" u="sng" dirty="0">
                <a:solidFill>
                  <a:srgbClr val="00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800" b="1" u="sng" err="1">
                <a:solidFill>
                  <a:srgbClr val="000000"/>
                </a:solidFill>
                <a:highlight>
                  <a:srgbClr val="FFFF00"/>
                </a:highlight>
              </a:rPr>
              <a:t>데이터만</a:t>
            </a:r>
            <a:r>
              <a:rPr lang="en-US" altLang="ko-KR" sz="1800" b="1" u="sng" dirty="0">
                <a:solidFill>
                  <a:srgbClr val="000000"/>
                </a:solidFill>
                <a:highlight>
                  <a:srgbClr val="FFFF00"/>
                </a:highlight>
              </a:rPr>
              <a:t> train.txt, </a:t>
            </a:r>
            <a:r>
              <a:rPr lang="en-US" altLang="ko-KR" sz="1800" b="1" u="sng" err="1">
                <a:solidFill>
                  <a:srgbClr val="000000"/>
                </a:solidFill>
                <a:highlight>
                  <a:srgbClr val="FFFF00"/>
                </a:highlight>
              </a:rPr>
              <a:t>test.txt에</a:t>
            </a:r>
            <a:r>
              <a:rPr lang="en-US" altLang="ko-KR" sz="1800" b="1" u="sng" dirty="0">
                <a:solidFill>
                  <a:srgbClr val="00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800" b="1" u="sng" err="1">
                <a:solidFill>
                  <a:srgbClr val="000000"/>
                </a:solidFill>
                <a:highlight>
                  <a:srgbClr val="FFFF00"/>
                </a:highlight>
              </a:rPr>
              <a:t>들어가서</a:t>
            </a:r>
            <a:r>
              <a:rPr lang="en-US" altLang="ko-KR" sz="1800" b="1" u="sng" dirty="0">
                <a:solidFill>
                  <a:srgbClr val="00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800" b="1" u="sng" err="1">
                <a:solidFill>
                  <a:srgbClr val="000000"/>
                </a:solidFill>
                <a:highlight>
                  <a:srgbClr val="FFFF00"/>
                </a:highlight>
              </a:rPr>
              <a:t>나뉜다는것</a:t>
            </a:r>
            <a:r>
              <a:rPr lang="en-US" altLang="ko-KR" sz="1800" b="1" u="sng" dirty="0">
                <a:solidFill>
                  <a:srgbClr val="00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800" b="1" u="sng" err="1">
                <a:solidFill>
                  <a:srgbClr val="000000"/>
                </a:solidFill>
                <a:highlight>
                  <a:srgbClr val="FFFF00"/>
                </a:highlight>
              </a:rPr>
              <a:t>입니다</a:t>
            </a:r>
            <a:r>
              <a:rPr lang="en-US" altLang="ko-KR" sz="1800" b="1" u="sng" dirty="0">
                <a:solidFill>
                  <a:srgbClr val="000000"/>
                </a:solidFill>
                <a:highlight>
                  <a:srgbClr val="FFFF00"/>
                </a:highlight>
              </a:rPr>
              <a:t>.</a:t>
            </a:r>
            <a:br>
              <a:rPr lang="en-US" altLang="ko-KR" sz="1800" b="1" u="sng" dirty="0">
                <a:solidFill>
                  <a:srgbClr val="000000"/>
                </a:solidFill>
                <a:highlight>
                  <a:srgbClr val="FFFF00"/>
                </a:highlight>
              </a:rPr>
            </a:br>
            <a:endParaRPr lang="en-US" altLang="ko-KR" sz="1800" b="1">
              <a:solidFill>
                <a:srgbClr val="000000"/>
              </a:solidFill>
              <a:ea typeface="Microsoft GothicNeo Light"/>
              <a:cs typeface="Microsoft GothicNeo Light"/>
            </a:endParaRPr>
          </a:p>
          <a:p>
            <a:pPr>
              <a:buClr>
                <a:srgbClr val="BDB2AD"/>
              </a:buClr>
            </a:pPr>
            <a:endParaRPr lang="ko-KR" altLang="en-US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CEAAAA5-35CE-1069-5033-CAA6E3CDE48F}"/>
              </a:ext>
            </a:extLst>
          </p:cNvPr>
          <p:cNvSpPr/>
          <p:nvPr/>
        </p:nvSpPr>
        <p:spPr>
          <a:xfrm>
            <a:off x="4648" y="1186543"/>
            <a:ext cx="6601146" cy="1352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CB8A99F7-45AA-7657-B876-B2998AC59252}"/>
              </a:ext>
            </a:extLst>
          </p:cNvPr>
          <p:cNvSpPr txBox="1">
            <a:spLocks/>
          </p:cNvSpPr>
          <p:nvPr/>
        </p:nvSpPr>
        <p:spPr>
          <a:xfrm>
            <a:off x="7061394" y="1376223"/>
            <a:ext cx="4736663" cy="806754"/>
          </a:xfrm>
          <a:prstGeom prst="rect">
            <a:avLst/>
          </a:prstGeom>
        </p:spPr>
        <p:txBody>
          <a:bodyPr lIns="109728" tIns="109728" rIns="109728" bIns="91440" anchor="t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DB2AD"/>
              </a:buClr>
            </a:pP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분석에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쓰일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이미지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데이터셋이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저장되어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있는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디렉토리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지정</a:t>
            </a:r>
          </a:p>
          <a:p>
            <a:pPr>
              <a:buClr>
                <a:srgbClr val="BDB2AD"/>
              </a:buClr>
            </a:pPr>
            <a:endParaRPr lang="ko-KR" altLang="en-US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8A57D7C-DA7F-FE84-4B87-BE79D33822A0}"/>
              </a:ext>
            </a:extLst>
          </p:cNvPr>
          <p:cNvSpPr/>
          <p:nvPr/>
        </p:nvSpPr>
        <p:spPr>
          <a:xfrm>
            <a:off x="4649" y="2539308"/>
            <a:ext cx="8741592" cy="80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4683EAF0-D4E2-4DDE-7A7A-DA3BDBAFB646}"/>
              </a:ext>
            </a:extLst>
          </p:cNvPr>
          <p:cNvSpPr txBox="1">
            <a:spLocks/>
          </p:cNvSpPr>
          <p:nvPr/>
        </p:nvSpPr>
        <p:spPr>
          <a:xfrm>
            <a:off x="8748068" y="2617683"/>
            <a:ext cx="1945517" cy="567024"/>
          </a:xfrm>
          <a:prstGeom prst="rect">
            <a:avLst/>
          </a:prstGeom>
        </p:spPr>
        <p:txBody>
          <a:bodyPr lIns="109728" tIns="109728" rIns="109728" bIns="91440" anchor="t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DB2AD"/>
              </a:buClr>
            </a:pP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데이터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나누기</a:t>
            </a:r>
          </a:p>
          <a:p>
            <a:pPr>
              <a:buClr>
                <a:srgbClr val="BDB2AD"/>
              </a:buClr>
            </a:pPr>
            <a:endParaRPr lang="ko-KR" altLang="en-US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40F67CB-75CC-5CEB-FF12-F5AF732ED813}"/>
              </a:ext>
            </a:extLst>
          </p:cNvPr>
          <p:cNvSpPr/>
          <p:nvPr/>
        </p:nvSpPr>
        <p:spPr>
          <a:xfrm>
            <a:off x="4650" y="3344116"/>
            <a:ext cx="7191907" cy="257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12B3F1A3-7B14-DBD0-9E03-3F2CEED5C6CA}"/>
              </a:ext>
            </a:extLst>
          </p:cNvPr>
          <p:cNvSpPr txBox="1">
            <a:spLocks/>
          </p:cNvSpPr>
          <p:nvPr/>
        </p:nvSpPr>
        <p:spPr>
          <a:xfrm>
            <a:off x="7266876" y="4115996"/>
            <a:ext cx="3803425" cy="960866"/>
          </a:xfrm>
          <a:prstGeom prst="rect">
            <a:avLst/>
          </a:prstGeom>
        </p:spPr>
        <p:txBody>
          <a:bodyPr lIns="109728" tIns="109728" rIns="109728" bIns="91440" anchor="t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DB2AD"/>
              </a:buClr>
            </a:pP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이미지를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읽어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 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각각의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이미지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위치를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입력하고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각각의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 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데이터셋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저장</a:t>
            </a:r>
            <a:endParaRPr lang="en-US" altLang="ko-KR" sz="1600" b="1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  <a:p>
            <a:pPr>
              <a:buClr>
                <a:srgbClr val="BDB2AD"/>
              </a:buClr>
            </a:pPr>
            <a:endParaRPr lang="ko-KR" altLang="en-US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</p:txBody>
      </p:sp>
      <p:pic>
        <p:nvPicPr>
          <p:cNvPr id="19" name="그림 18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xmlns="" id="{40E1C8B9-41DC-2C9B-0FDE-2E385B224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" y="5918128"/>
            <a:ext cx="1800119" cy="407115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xmlns="" id="{FD8A7FBE-A73C-67E9-E2CB-719DEA6B1540}"/>
              </a:ext>
            </a:extLst>
          </p:cNvPr>
          <p:cNvSpPr txBox="1">
            <a:spLocks/>
          </p:cNvSpPr>
          <p:nvPr/>
        </p:nvSpPr>
        <p:spPr>
          <a:xfrm>
            <a:off x="1890066" y="5879727"/>
            <a:ext cx="8349740" cy="481406"/>
          </a:xfrm>
          <a:prstGeom prst="rect">
            <a:avLst/>
          </a:prstGeom>
        </p:spPr>
        <p:txBody>
          <a:bodyPr lIns="109728" tIns="109728" rIns="109728" bIns="91440" anchor="t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DB2AD"/>
              </a:buClr>
            </a:pP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학습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및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평가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데이터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셋이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분리된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것을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확인하면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'train.txt', '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test.txt'로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a typeface="Microsoft GothicNeo Light"/>
                <a:cs typeface="Microsoft GothicNeo Light"/>
              </a:rPr>
              <a:t>나누어져있다</a:t>
            </a:r>
            <a:r>
              <a:rPr lang="en-US" altLang="ko-KR" sz="1600" b="1" dirty="0">
                <a:solidFill>
                  <a:srgbClr val="000000"/>
                </a:solidFill>
                <a:ea typeface="Microsoft GothicNeo Light"/>
                <a:cs typeface="Microsoft GothicNeo Light"/>
              </a:rPr>
              <a:t>.</a:t>
            </a:r>
          </a:p>
          <a:p>
            <a:pPr>
              <a:buClr>
                <a:srgbClr val="BDB2AD"/>
              </a:buClr>
            </a:pPr>
            <a:endParaRPr lang="ko-KR" altLang="en-US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3253EDF-2E1C-EF1B-8D62-5C01DAAF6CC9}"/>
              </a:ext>
            </a:extLst>
          </p:cNvPr>
          <p:cNvSpPr/>
          <p:nvPr/>
        </p:nvSpPr>
        <p:spPr>
          <a:xfrm>
            <a:off x="4650" y="5929779"/>
            <a:ext cx="1883592" cy="453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14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2579DAE-C141-48DB-810E-C070C30081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02FD90C3-6350-4D5B-9738-6E94EDF30F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B384EAFD-4BD4-2DD4-79E4-C326C1FC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001" y="1281615"/>
            <a:ext cx="5976598" cy="505022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0B959604-7B70-167A-DD46-C1EF1B71C29F}"/>
              </a:ext>
            </a:extLst>
          </p:cNvPr>
          <p:cNvSpPr txBox="1">
            <a:spLocks/>
          </p:cNvSpPr>
          <p:nvPr/>
        </p:nvSpPr>
        <p:spPr>
          <a:xfrm>
            <a:off x="-117454" y="-321103"/>
            <a:ext cx="7270955" cy="131700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ea typeface="Microsoft GothicNeo"/>
                <a:cs typeface="Microsoft GothicNeo"/>
              </a:rPr>
              <a:t>3단계-학습/평가 데이터 분리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771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xmlns="" id="{E5958DBC-F4DA-42A8-8C52-860179790E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EF706EED-20BE-5F39-6556-7487FEA17996}"/>
              </a:ext>
            </a:extLst>
          </p:cNvPr>
          <p:cNvSpPr txBox="1">
            <a:spLocks/>
          </p:cNvSpPr>
          <p:nvPr/>
        </p:nvSpPr>
        <p:spPr>
          <a:xfrm>
            <a:off x="367196" y="831867"/>
            <a:ext cx="6405063" cy="77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ko-KR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4단계</a:t>
            </a:r>
            <a:r>
              <a:rPr lang="en-US" altLang="ko-KR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-</a:t>
            </a:r>
            <a:r>
              <a:rPr lang="ko-KR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모델 구축</a:t>
            </a:r>
            <a:endParaRPr lang="en-US" altLang="ko-KR" spc="-5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 Light"/>
            </a:endParaRPr>
          </a:p>
        </p:txBody>
      </p:sp>
      <p:pic>
        <p:nvPicPr>
          <p:cNvPr id="9" name="그림 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xmlns="" id="{4C9E1DAF-75A9-7224-7F8A-9C18D91A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" y="1526269"/>
            <a:ext cx="8421060" cy="189574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79FCC9A9-2031-4283-9B27-34B62BB7F3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06682801-9FB1-B564-5900-BBF4413D3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0" y="3429129"/>
            <a:ext cx="7915913" cy="243935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1DDD252-D7C8-4CE5-9C61-D60D722BC2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2FBD75F5-C49C-4F6A-8D43-7A5939C233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내용 개체 틀 2">
            <a:extLst>
              <a:ext uri="{FF2B5EF4-FFF2-40B4-BE49-F238E27FC236}">
                <a16:creationId xmlns:a16="http://schemas.microsoft.com/office/drawing/2014/main" xmlns="" id="{3360CB39-D69A-98CD-588B-5A3787776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400034"/>
              </p:ext>
            </p:extLst>
          </p:nvPr>
        </p:nvGraphicFramePr>
        <p:xfrm>
          <a:off x="6420387" y="1591026"/>
          <a:ext cx="640506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6206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4C4E0F6-A6E2-46E9-6897-69E21AFE6C4C}"/>
              </a:ext>
            </a:extLst>
          </p:cNvPr>
          <p:cNvSpPr txBox="1">
            <a:spLocks/>
          </p:cNvSpPr>
          <p:nvPr/>
        </p:nvSpPr>
        <p:spPr>
          <a:xfrm>
            <a:off x="1097280" y="226670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ko-KR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4</a:t>
            </a:r>
            <a:r>
              <a:rPr lang="ko-KR" altLang="en-US" sz="48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j-cs"/>
              </a:rPr>
              <a:t>단계</a:t>
            </a:r>
            <a:r>
              <a:rPr lang="en-US" altLang="ko-KR" sz="48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j-cs"/>
              </a:rPr>
              <a:t>-</a:t>
            </a:r>
            <a:r>
              <a:rPr lang="ko-KR" altLang="en-US" sz="48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j-cs"/>
              </a:rPr>
              <a:t>모델 구축</a:t>
            </a:r>
            <a:r>
              <a:rPr lang="en-US" altLang="ko-KR" sz="48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j-cs"/>
              </a:rPr>
              <a:t>(</a:t>
            </a:r>
            <a:r>
              <a:rPr lang="en-US" altLang="ko-KR" sz="4800" b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j-cs"/>
              </a:rPr>
              <a:t>requirements)</a:t>
            </a:r>
            <a:endParaRPr lang="en-US" altLang="ko-KR" sz="480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/>
              <a:cs typeface="+mj-cs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C77B1A94-BC86-DD23-8F71-E9DA64019966}"/>
              </a:ext>
            </a:extLst>
          </p:cNvPr>
          <p:cNvSpPr txBox="1">
            <a:spLocks/>
          </p:cNvSpPr>
          <p:nvPr/>
        </p:nvSpPr>
        <p:spPr>
          <a:xfrm>
            <a:off x="1097279" y="1734430"/>
            <a:ext cx="7927616" cy="46312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Cython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 언어로 작성된 Python 확장 모듈을 쉽게 생성할 수 있게 해주는 프로그래밍 언어입니다.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matplotlib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Python에서 데이터를 시각화할 수 있는 라이브러리입니다.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numpy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대규모 다차원 배열 및 행렬 연산에 최적화된 라이브러리입니다.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opencv-python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오픈소스 컴퓨터 비전 및 머신 러닝 소프트웨어 라이브러리입니다.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pillow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Python 이미징 라이브러리(PIL)의 포크로, 이미지 파일 처리 기능을 제공합니다.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PyYAML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YAML 파일 형식을 읽고 쓸 수 있는 Python 라이브러리입니다.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scipy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과학 계산을 위한 Python 라이브러리입니다.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tensorboard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TensorFlow의 시각화 도구입니다.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torch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PyTorch, 오픈소스 머신 러닝 라이브러리입니다.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torchvision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PyTorch와 함께 이미지 및 비디오 데이터 작업을 위한 라이브러리 및 유틸리티입니다.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tqdm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루프 및 작업 진행 상황 표시를 위한 라이브러리입니다.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pycocotools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COCO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데이터셋을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다루기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모음입니다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파싱을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라이브러리입니다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coremltools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Apple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Core ML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포맷으로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변환하기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도구입니다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onnx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프레임워크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호환성을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제공하는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오픈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뉴럴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네트워크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포맷입니다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scikit-learn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마이닝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라이브러리입니다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thop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모델의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FLOPS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를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계산하기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위한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도구입니다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2A6F876-F2F3-D169-AFA5-3ABEDAC6E77E}"/>
              </a:ext>
            </a:extLst>
          </p:cNvPr>
          <p:cNvSpPr txBox="1">
            <a:spLocks/>
          </p:cNvSpPr>
          <p:nvPr/>
        </p:nvSpPr>
        <p:spPr>
          <a:xfrm>
            <a:off x="5807310" y="2470044"/>
            <a:ext cx="6414773" cy="214749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KR" sz="2000" b="0" dirty="0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이 </a:t>
            </a:r>
            <a:r>
              <a:rPr lang="en-US" altLang="ko-KR" sz="2000" b="0" dirty="0" err="1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제조</a:t>
            </a:r>
            <a:r>
              <a:rPr lang="en-US" altLang="ko-KR" sz="2000" b="0" dirty="0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en-US" altLang="ko-KR" sz="2000" b="0" dirty="0" err="1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데이터</a:t>
            </a:r>
            <a:r>
              <a:rPr lang="en-US" altLang="ko-KR" sz="2000" b="0" dirty="0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 의 </a:t>
            </a:r>
            <a:r>
              <a:rPr lang="en-US" altLang="ko-KR" sz="2000" b="0" dirty="0" err="1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특징은</a:t>
            </a:r>
            <a:r>
              <a:rPr lang="en-US" altLang="ko-KR" sz="2000" b="0" dirty="0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en-US" altLang="ko-KR" sz="2000" b="0" dirty="0" err="1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파일화</a:t>
            </a:r>
            <a:r>
              <a:rPr lang="en-US" altLang="ko-KR" sz="2000" b="0" dirty="0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en-US" altLang="ko-KR" sz="2000" b="0" dirty="0" err="1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되어있어서</a:t>
            </a:r>
            <a:endParaRPr lang="en-US" sz="2000" dirty="0">
              <a:solidFill>
                <a:schemeClr val="tx1"/>
              </a:solidFill>
              <a:highlight>
                <a:srgbClr val="FFFF00"/>
              </a:highlight>
              <a:ea typeface="Microsoft GothicNeo"/>
              <a:cs typeface="Microsoft GothicNeo"/>
            </a:endParaRPr>
          </a:p>
          <a:p>
            <a:pPr>
              <a:spcAft>
                <a:spcPts val="600"/>
              </a:spcAft>
            </a:pPr>
            <a:r>
              <a:rPr lang="en-US" altLang="ko-KR" sz="2000" b="0" dirty="0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 </a:t>
            </a:r>
            <a:r>
              <a:rPr lang="en-US" altLang="ko-KR" sz="2000" b="0" dirty="0" err="1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간단하게</a:t>
            </a:r>
            <a:r>
              <a:rPr lang="en-US" altLang="ko-KR" sz="2000" b="0" dirty="0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en-US" altLang="ko-KR" sz="2000" b="0" dirty="0" err="1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줄일</a:t>
            </a:r>
            <a:r>
              <a:rPr lang="en-US" altLang="ko-KR" sz="2000" b="0" dirty="0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en-US" altLang="ko-KR" sz="2000" b="0" dirty="0" err="1">
                <a:solidFill>
                  <a:schemeClr val="tx1"/>
                </a:solidFill>
                <a:highlight>
                  <a:srgbClr val="FFFF00"/>
                </a:highlight>
                <a:ea typeface="Microsoft GothicNeo"/>
                <a:cs typeface="Microsoft GothicNeo"/>
              </a:rPr>
              <a:t>수있다</a:t>
            </a:r>
            <a:endParaRPr lang="en-US" altLang="ko-KR" b="0" dirty="0" err="1">
              <a:solidFill>
                <a:schemeClr val="tx1"/>
              </a:solidFill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70627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234A48DF-746B-2963-BABA-1D5059704116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ko-KR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5단계</a:t>
            </a:r>
            <a:r>
              <a:rPr lang="en-US" altLang="ko-KR" sz="48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-</a:t>
            </a:r>
            <a:r>
              <a:rPr lang="ko-KR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모델 훈련</a:t>
            </a:r>
            <a:endParaRPr lang="en-US" altLang="ko-KR" sz="4800" b="0" spc="-5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DF2787D3-8067-E2B3-961F-F8DDE6DF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" y="1824537"/>
            <a:ext cx="12191890" cy="386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F3E6C43-1151-E6A1-D598-DEAE04134070}"/>
              </a:ext>
            </a:extLst>
          </p:cNvPr>
          <p:cNvSpPr txBox="1"/>
          <p:nvPr/>
        </p:nvSpPr>
        <p:spPr>
          <a:xfrm>
            <a:off x="-43026" y="2469824"/>
            <a:ext cx="12442884" cy="3536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40080">
              <a:spcAft>
                <a:spcPts val="600"/>
              </a:spcAft>
            </a:pP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--epochs 15: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모델을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15 </a:t>
            </a:r>
            <a:r>
              <a:rPr lang="ko-KR" altLang="en-US" sz="12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에폭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(epoch)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동안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학습시킵니다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에폭은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전체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세트를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한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번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학습하는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것을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의미합니다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ko-KR" altLang="en-US" sz="12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080">
              <a:spcAft>
                <a:spcPts val="600"/>
              </a:spcAft>
            </a:pPr>
            <a:endParaRPr lang="en-US" altLang="ko-KR" sz="1260" kern="1200">
              <a:solidFill>
                <a:schemeClr val="tx1"/>
              </a:solidFill>
              <a:latin typeface="+mn-lt"/>
              <a:ea typeface="Microsoft GothicNeo Light"/>
              <a:cs typeface="Microsoft GothicNeo Light"/>
            </a:endParaRPr>
          </a:p>
          <a:p>
            <a:pPr defTabSz="640080">
              <a:spcAft>
                <a:spcPts val="600"/>
              </a:spcAft>
            </a:pP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--weights weights/last.pt: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학습을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시작할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때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사용할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가중치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파일입니다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'last.pt'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파일을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초기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가중치로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사용합니다</a:t>
            </a:r>
            <a:r>
              <a:rPr lang="en-US" altLang="ko-KR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en-US" sz="12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080">
              <a:spcAft>
                <a:spcPts val="600"/>
              </a:spcAft>
            </a:pPr>
            <a:endParaRPr lang="en-US" altLang="ko-KR" sz="12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080">
              <a:spcAft>
                <a:spcPts val="600"/>
              </a:spcAft>
            </a:pP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--batch-size 3: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각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학습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배치에서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처리할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샘플의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수를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</a:t>
            </a:r>
            <a:r>
              <a:rPr lang="ko-KR" altLang="en-US" sz="126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설정합니다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배치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크기는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메모리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사용량과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학습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속도에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영향을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미칩니다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en-US" sz="12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080">
              <a:spcAft>
                <a:spcPts val="600"/>
              </a:spcAft>
            </a:pPr>
            <a:endParaRPr lang="en-US" altLang="ko-KR" sz="12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080">
              <a:spcAft>
                <a:spcPts val="600"/>
              </a:spcAft>
            </a:pP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--</a:t>
            </a:r>
            <a:r>
              <a:rPr lang="en-US" altLang="ko-KR" sz="126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cfg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yolov3-spp.cfg: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모델의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구조를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정의하는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구성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파일입니다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'yolov3-spp.cfg'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모델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구조에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대한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설정을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포함합니다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sz="12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080">
              <a:spcAft>
                <a:spcPts val="600"/>
              </a:spcAft>
            </a:pPr>
            <a:endParaRPr lang="en-US" altLang="ko-KR" sz="12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080">
              <a:spcAft>
                <a:spcPts val="600"/>
              </a:spcAft>
            </a:pP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--data </a:t>
            </a:r>
            <a:r>
              <a:rPr lang="en-US" altLang="ko-KR" sz="126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custom.data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학습에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사용될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데이터와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설정을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포함한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파일입니다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경로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클래스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클래스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이름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등의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포함할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en-US" sz="12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080">
              <a:spcAft>
                <a:spcPts val="600"/>
              </a:spcAft>
            </a:pPr>
            <a:endParaRPr lang="en-US" altLang="ko-KR" sz="12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080">
              <a:spcAft>
                <a:spcPts val="600"/>
              </a:spcAft>
            </a:pP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--</a:t>
            </a:r>
            <a:r>
              <a:rPr lang="en-US" altLang="ko-KR" sz="126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nosave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옵션을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사용하면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학습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도중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생성되는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중간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가중치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파일을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저장하지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않습니다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주로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테스트나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디버깅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목적으로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사용됩니다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en-US" sz="12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080">
              <a:spcAft>
                <a:spcPts val="600"/>
              </a:spcAft>
            </a:pPr>
            <a:endParaRPr lang="en-US" altLang="ko-KR" sz="12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080">
              <a:spcAft>
                <a:spcPts val="600"/>
              </a:spcAft>
            </a:pP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--device </a:t>
            </a:r>
            <a:r>
              <a:rPr lang="en-US" altLang="ko-KR" sz="126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학습을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CPU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수행하도록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설정합니다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GPU</a:t>
            </a:r>
            <a:r>
              <a:rPr lang="ko-KR" altLang="en-US" sz="126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사용할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있는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경우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'--device </a:t>
            </a:r>
            <a:r>
              <a:rPr lang="en-US" altLang="ko-KR" sz="126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또는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'--device 0'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같이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GPU ID</a:t>
            </a:r>
            <a:r>
              <a:rPr lang="ko-KR" altLang="en-US" sz="126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지정하여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GPU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학습을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수행할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1219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xmlns="" id="{133B8B3B-4839-23B0-8E8D-6C4F6B9B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2" y="2744537"/>
            <a:ext cx="5060987" cy="3603555"/>
          </a:xfrm>
          <a:prstGeom prst="rect">
            <a:avLst/>
          </a:prstGeom>
        </p:spPr>
      </p:pic>
      <p:pic>
        <p:nvPicPr>
          <p:cNvPr id="5" name="그림 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xmlns="" id="{9E7DFFFF-A7E3-4C5B-6B9F-16CC270B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33" y="2748337"/>
            <a:ext cx="3779438" cy="3553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2E7B888-BA40-8EE8-7B3C-3F5E5C14A94D}"/>
              </a:ext>
            </a:extLst>
          </p:cNvPr>
          <p:cNvSpPr txBox="1"/>
          <p:nvPr/>
        </p:nvSpPr>
        <p:spPr>
          <a:xfrm>
            <a:off x="-3914" y="663537"/>
            <a:ext cx="113201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>
                <a:ea typeface="+mn-lt"/>
                <a:cs typeface="+mn-lt"/>
              </a:rPr>
              <a:t>!</a:t>
            </a:r>
            <a:r>
              <a:rPr lang="ko-KR" sz="1400" err="1">
                <a:ea typeface="+mn-lt"/>
                <a:cs typeface="+mn-lt"/>
              </a:rPr>
              <a:t>python</a:t>
            </a:r>
            <a:r>
              <a:rPr lang="ko-KR" sz="1400" dirty="0">
                <a:ea typeface="+mn-lt"/>
                <a:cs typeface="+mn-lt"/>
              </a:rPr>
              <a:t> train.py --</a:t>
            </a:r>
            <a:r>
              <a:rPr lang="ko-KR" sz="1400" err="1">
                <a:ea typeface="+mn-lt"/>
                <a:cs typeface="+mn-lt"/>
              </a:rPr>
              <a:t>epochs</a:t>
            </a:r>
            <a:r>
              <a:rPr lang="ko-KR" sz="1400" dirty="0">
                <a:ea typeface="+mn-lt"/>
                <a:cs typeface="+mn-lt"/>
              </a:rPr>
              <a:t> 15 --</a:t>
            </a:r>
            <a:r>
              <a:rPr lang="ko-KR" sz="1400" err="1">
                <a:ea typeface="+mn-lt"/>
                <a:cs typeface="+mn-lt"/>
              </a:rPr>
              <a:t>weights</a:t>
            </a:r>
            <a:r>
              <a:rPr lang="ko-KR" sz="1400" dirty="0">
                <a:ea typeface="+mn-lt"/>
                <a:cs typeface="+mn-lt"/>
              </a:rPr>
              <a:t> weights/last.pt --</a:t>
            </a:r>
            <a:r>
              <a:rPr lang="ko-KR" sz="1400" err="1">
                <a:ea typeface="+mn-lt"/>
                <a:cs typeface="+mn-lt"/>
              </a:rPr>
              <a:t>batch-size</a:t>
            </a:r>
            <a:r>
              <a:rPr lang="ko-KR" sz="1400" dirty="0">
                <a:ea typeface="+mn-lt"/>
                <a:cs typeface="+mn-lt"/>
              </a:rPr>
              <a:t> 3 --</a:t>
            </a:r>
            <a:r>
              <a:rPr lang="ko-KR" sz="1400" err="1">
                <a:ea typeface="+mn-lt"/>
                <a:cs typeface="+mn-lt"/>
              </a:rPr>
              <a:t>cfg</a:t>
            </a:r>
            <a:r>
              <a:rPr lang="ko-KR" sz="1400" dirty="0">
                <a:ea typeface="+mn-lt"/>
                <a:cs typeface="+mn-lt"/>
              </a:rPr>
              <a:t> yolov3-spp.cfg --</a:t>
            </a:r>
            <a:r>
              <a:rPr lang="ko-KR" sz="1400" err="1">
                <a:ea typeface="+mn-lt"/>
                <a:cs typeface="+mn-lt"/>
              </a:rPr>
              <a:t>data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custom.data</a:t>
            </a:r>
            <a:r>
              <a:rPr lang="ko-KR" sz="1400" dirty="0">
                <a:ea typeface="+mn-lt"/>
                <a:cs typeface="+mn-lt"/>
              </a:rPr>
              <a:t> --</a:t>
            </a:r>
            <a:r>
              <a:rPr lang="ko-KR" sz="1400" err="1">
                <a:ea typeface="+mn-lt"/>
                <a:cs typeface="+mn-lt"/>
              </a:rPr>
              <a:t>nosave</a:t>
            </a:r>
            <a:r>
              <a:rPr lang="ko-KR" sz="1400" dirty="0">
                <a:ea typeface="+mn-lt"/>
                <a:cs typeface="+mn-lt"/>
              </a:rPr>
              <a:t> --</a:t>
            </a:r>
            <a:r>
              <a:rPr lang="ko-KR" sz="1400" err="1">
                <a:ea typeface="+mn-lt"/>
                <a:cs typeface="+mn-lt"/>
              </a:rPr>
              <a:t>device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cpu</a:t>
            </a:r>
            <a:endParaRPr lang="ko-KR" sz="1400">
              <a:ea typeface="Microsoft GothicNeo Light"/>
              <a:cs typeface="Microsoft GothicNeo Light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1BD67A2E-D2BB-2647-AF42-1C517F6748FB}"/>
              </a:ext>
            </a:extLst>
          </p:cNvPr>
          <p:cNvSpPr txBox="1">
            <a:spLocks/>
          </p:cNvSpPr>
          <p:nvPr/>
        </p:nvSpPr>
        <p:spPr>
          <a:xfrm>
            <a:off x="-83207" y="-252609"/>
            <a:ext cx="8255560" cy="131700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ea typeface="Microsoft GothicNeo"/>
                <a:cs typeface="Microsoft GothicNeo"/>
              </a:rPr>
              <a:t>5단계-모델 훈련(GPU, CPU 비교)</a:t>
            </a:r>
            <a:endParaRPr lang="en-US" altLang="ko-KR" b="0" dirty="0">
              <a:solidFill>
                <a:srgbClr val="000000"/>
              </a:solidFill>
              <a:ea typeface="Microsoft GothicNeo"/>
              <a:cs typeface="Microsoft GothicNeo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73E617FE-2889-15ED-C014-6ABAEF6C66F6}"/>
              </a:ext>
            </a:extLst>
          </p:cNvPr>
          <p:cNvSpPr txBox="1">
            <a:spLocks/>
          </p:cNvSpPr>
          <p:nvPr/>
        </p:nvSpPr>
        <p:spPr>
          <a:xfrm>
            <a:off x="875713" y="1648111"/>
            <a:ext cx="4026034" cy="131700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ea typeface="Microsoft GothicNeo"/>
                <a:cs typeface="Microsoft GothicNeo"/>
              </a:rPr>
              <a:t>GPU로</a:t>
            </a:r>
            <a:r>
              <a:rPr lang="ko-KR" altLang="en-US" sz="2400" dirty="0">
                <a:ea typeface="Microsoft GothicNeo"/>
                <a:cs typeface="Microsoft GothicNeo"/>
              </a:rPr>
              <a:t> 훈련 : 빠름</a:t>
            </a:r>
            <a:endParaRPr lang="ko-KR" sz="2400" dirty="0">
              <a:ea typeface="Microsoft GothicNeo"/>
              <a:cs typeface="Microsoft GothicNeo"/>
            </a:endParaRPr>
          </a:p>
          <a:p>
            <a:r>
              <a:rPr lang="ko-KR" altLang="en-US" sz="2400" dirty="0" err="1">
                <a:ea typeface="Microsoft GothicNeo"/>
                <a:cs typeface="Microsoft GothicNeo"/>
              </a:rPr>
              <a:t>다른작업도</a:t>
            </a:r>
            <a:r>
              <a:rPr lang="ko-KR" altLang="en-US" sz="2400" dirty="0">
                <a:ea typeface="Microsoft GothicNeo"/>
                <a:cs typeface="Microsoft GothicNeo"/>
              </a:rPr>
              <a:t> </a:t>
            </a:r>
            <a:r>
              <a:rPr lang="ko-KR" altLang="en-US" sz="2400" dirty="0" err="1">
                <a:ea typeface="Microsoft GothicNeo"/>
                <a:cs typeface="Microsoft GothicNeo"/>
              </a:rPr>
              <a:t>여유있게</a:t>
            </a:r>
            <a:r>
              <a:rPr lang="ko-KR" altLang="en-US" sz="2400" dirty="0">
                <a:ea typeface="Microsoft GothicNeo"/>
                <a:cs typeface="Microsoft GothicNeo"/>
              </a:rPr>
              <a:t> 가능</a:t>
            </a:r>
            <a:endParaRPr lang="ko-KR" sz="2400" dirty="0">
              <a:ea typeface="Microsoft GothicNeo"/>
              <a:cs typeface="Microsoft GothicNeo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ECD4DB44-E482-61E8-6980-7257EFFF9AF8}"/>
              </a:ext>
            </a:extLst>
          </p:cNvPr>
          <p:cNvSpPr txBox="1">
            <a:spLocks/>
          </p:cNvSpPr>
          <p:nvPr/>
        </p:nvSpPr>
        <p:spPr>
          <a:xfrm>
            <a:off x="6560747" y="1622424"/>
            <a:ext cx="5490101" cy="131700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ea typeface="Microsoft GothicNeo"/>
                <a:cs typeface="Microsoft GothicNeo"/>
              </a:rPr>
              <a:t>CPU로</a:t>
            </a:r>
            <a:r>
              <a:rPr lang="ko-KR" altLang="en-US" sz="2400" dirty="0">
                <a:ea typeface="Microsoft GothicNeo"/>
                <a:cs typeface="Microsoft GothicNeo"/>
              </a:rPr>
              <a:t> 훈련 : </a:t>
            </a:r>
            <a:r>
              <a:rPr lang="ko-KR" altLang="en-US" sz="2400" dirty="0" err="1">
                <a:ea typeface="Microsoft GothicNeo"/>
                <a:cs typeface="Microsoft GothicNeo"/>
              </a:rPr>
              <a:t>느리고pc</a:t>
            </a:r>
            <a:r>
              <a:rPr lang="ko-KR" altLang="en-US" sz="2400" dirty="0">
                <a:ea typeface="Microsoft GothicNeo"/>
                <a:cs typeface="Microsoft GothicNeo"/>
              </a:rPr>
              <a:t> 죽는소리남;; </a:t>
            </a:r>
            <a:endParaRPr lang="ko-KR"/>
          </a:p>
          <a:p>
            <a:r>
              <a:rPr lang="ko-KR" altLang="en-US" sz="2400" dirty="0" err="1">
                <a:ea typeface="Microsoft GothicNeo"/>
                <a:cs typeface="Microsoft GothicNeo"/>
              </a:rPr>
              <a:t>다른작업시</a:t>
            </a:r>
            <a:r>
              <a:rPr lang="ko-KR" altLang="en-US" sz="2400" dirty="0">
                <a:ea typeface="Microsoft GothicNeo"/>
                <a:cs typeface="Microsoft GothicNeo"/>
              </a:rPr>
              <a:t> </a:t>
            </a:r>
            <a:r>
              <a:rPr lang="ko-KR" altLang="en-US" sz="2400" dirty="0" err="1">
                <a:ea typeface="Microsoft GothicNeo"/>
                <a:cs typeface="Microsoft GothicNeo"/>
              </a:rPr>
              <a:t>랙이</a:t>
            </a:r>
            <a:r>
              <a:rPr lang="ko-KR" altLang="en-US" sz="2400" dirty="0">
                <a:ea typeface="Microsoft GothicNeo"/>
                <a:cs typeface="Microsoft GothicNeo"/>
              </a:rPr>
              <a:t> 걸림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52075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메뉴, 폰트, 문서이(가) 표시된 사진&#10;&#10;자동 생성된 설명">
            <a:extLst>
              <a:ext uri="{FF2B5EF4-FFF2-40B4-BE49-F238E27FC236}">
                <a16:creationId xmlns:a16="http://schemas.microsoft.com/office/drawing/2014/main" xmlns="" id="{54BEDB85-AE0C-1DC2-9DE3-B21F5FCD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387" y="0"/>
            <a:ext cx="7059519" cy="632716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xmlns="" id="{8239F95A-AFB3-3234-0824-10EFD98A68E1}"/>
              </a:ext>
            </a:extLst>
          </p:cNvPr>
          <p:cNvSpPr txBox="1">
            <a:spLocks/>
          </p:cNvSpPr>
          <p:nvPr/>
        </p:nvSpPr>
        <p:spPr>
          <a:xfrm>
            <a:off x="-117454" y="-321103"/>
            <a:ext cx="4368505" cy="131700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ea typeface="Microsoft GothicNeo"/>
                <a:cs typeface="Microsoft GothicNeo"/>
              </a:rPr>
              <a:t>5단계-모델 훈련</a:t>
            </a:r>
            <a:endParaRPr lang="en-US" altLang="ko-KR" b="0" dirty="0">
              <a:solidFill>
                <a:srgbClr val="000000"/>
              </a:solidFill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3991719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8BF1A2F9-547C-05D4-1288-52F400865DED}"/>
              </a:ext>
            </a:extLst>
          </p:cNvPr>
          <p:cNvSpPr txBox="1">
            <a:spLocks/>
          </p:cNvSpPr>
          <p:nvPr/>
        </p:nvSpPr>
        <p:spPr>
          <a:xfrm>
            <a:off x="-40398" y="-346788"/>
            <a:ext cx="4865089" cy="131700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tx1"/>
                </a:solidFill>
                <a:ea typeface="Microsoft GothicNeo"/>
                <a:cs typeface="Microsoft GothicNeo"/>
              </a:rPr>
              <a:t>6단계-결과 분석 및 해석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6A1B18A4-76B2-06B4-E5C8-DD7FF859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224249"/>
            <a:ext cx="7524750" cy="3676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55E4D63-08C6-7F07-CC16-3086EAB8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" y="646202"/>
            <a:ext cx="12101994" cy="4113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6B95376-84EC-BC16-8F77-2F5CB728C5CB}"/>
              </a:ext>
            </a:extLst>
          </p:cNvPr>
          <p:cNvSpPr/>
          <p:nvPr/>
        </p:nvSpPr>
        <p:spPr>
          <a:xfrm>
            <a:off x="4679390" y="3481104"/>
            <a:ext cx="2217503" cy="239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A8F8E5F-1400-7105-C0EA-A4C1AEF42A12}"/>
              </a:ext>
            </a:extLst>
          </p:cNvPr>
          <p:cNvSpPr/>
          <p:nvPr/>
        </p:nvSpPr>
        <p:spPr>
          <a:xfrm>
            <a:off x="4747884" y="5082160"/>
            <a:ext cx="2217503" cy="4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472D748F-9FFA-3867-BD8F-2CB57332B3FA}"/>
              </a:ext>
            </a:extLst>
          </p:cNvPr>
          <p:cNvSpPr txBox="1">
            <a:spLocks/>
          </p:cNvSpPr>
          <p:nvPr/>
        </p:nvSpPr>
        <p:spPr>
          <a:xfrm>
            <a:off x="6055601" y="3762876"/>
            <a:ext cx="4454122" cy="131700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ea typeface="Microsoft GothicNeo"/>
                <a:cs typeface="Microsoft GothicNeo"/>
              </a:rPr>
              <a:t>제품의 결함이 발견됨</a:t>
            </a:r>
          </a:p>
        </p:txBody>
      </p:sp>
    </p:spTree>
    <p:extLst>
      <p:ext uri="{BB962C8B-B14F-4D97-AF65-F5344CB8AC3E}">
        <p14:creationId xmlns:p14="http://schemas.microsoft.com/office/powerpoint/2010/main" val="67415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97DD2C64-82BD-B49F-CE5C-B0B943A8CDB5}"/>
              </a:ext>
            </a:extLst>
          </p:cNvPr>
          <p:cNvSpPr txBox="1">
            <a:spLocks/>
          </p:cNvSpPr>
          <p:nvPr/>
        </p:nvSpPr>
        <p:spPr>
          <a:xfrm>
            <a:off x="-40398" y="-346788"/>
            <a:ext cx="7005537" cy="131700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00000"/>
                </a:solidFill>
                <a:ea typeface="Microsoft GothicNeo"/>
                <a:cs typeface="Microsoft GothicNeo"/>
              </a:rPr>
              <a:t>6단계-결과 분석 및 해석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xmlns="" id="{789A8226-DD24-FEB1-D43C-63165C29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6" y="714963"/>
            <a:ext cx="11924550" cy="2071848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FAEEFF49-8E99-99F8-2888-7ABA8435C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99" y="1574781"/>
            <a:ext cx="11954410" cy="289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CAF478-C0B5-D767-1DB5-EB1CC18AF9DA}"/>
              </a:ext>
            </a:extLst>
          </p:cNvPr>
          <p:cNvSpPr txBox="1"/>
          <p:nvPr/>
        </p:nvSpPr>
        <p:spPr>
          <a:xfrm>
            <a:off x="6530940" y="4544603"/>
            <a:ext cx="12705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0D0D0D"/>
                </a:solidFill>
                <a:latin typeface="Söhne"/>
                <a:ea typeface="맑은 고딕"/>
              </a:rPr>
              <a:t>P (</a:t>
            </a:r>
            <a:r>
              <a:rPr lang="ko-KR" altLang="en-US" dirty="0">
                <a:solidFill>
                  <a:srgbClr val="0D0D0D"/>
                </a:solidFill>
                <a:latin typeface="Söhne"/>
                <a:ea typeface="맑은 고딕"/>
              </a:rPr>
              <a:t>정밀도</a:t>
            </a:r>
            <a:r>
              <a:rPr lang="en-US" altLang="ko-KR" dirty="0">
                <a:solidFill>
                  <a:srgbClr val="0D0D0D"/>
                </a:solidFill>
                <a:latin typeface="Söhne"/>
                <a:ea typeface="맑은 고딕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D6CB3BE-92DD-9ACD-AB04-1B13E161F530}"/>
              </a:ext>
            </a:extLst>
          </p:cNvPr>
          <p:cNvSpPr/>
          <p:nvPr/>
        </p:nvSpPr>
        <p:spPr>
          <a:xfrm>
            <a:off x="6417434" y="3729396"/>
            <a:ext cx="5376806" cy="351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D3EF37D-0A30-2601-8A16-465488EFD0C2}"/>
              </a:ext>
            </a:extLst>
          </p:cNvPr>
          <p:cNvSpPr txBox="1"/>
          <p:nvPr/>
        </p:nvSpPr>
        <p:spPr>
          <a:xfrm>
            <a:off x="8020692" y="4544602"/>
            <a:ext cx="1236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0D0D0D"/>
                </a:solidFill>
                <a:latin typeface="Söhne"/>
                <a:ea typeface="맑은 고딕"/>
              </a:rPr>
              <a:t>R (</a:t>
            </a:r>
            <a:r>
              <a:rPr lang="ko-KR" altLang="en-US" dirty="0" err="1">
                <a:solidFill>
                  <a:srgbClr val="0D0D0D"/>
                </a:solidFill>
                <a:latin typeface="Söhne"/>
                <a:ea typeface="맑은 고딕"/>
              </a:rPr>
              <a:t>재현율</a:t>
            </a:r>
            <a:r>
              <a:rPr lang="en-US" altLang="ko-KR" dirty="0">
                <a:solidFill>
                  <a:srgbClr val="0D0D0D"/>
                </a:solidFill>
                <a:latin typeface="Söhne"/>
                <a:ea typeface="맑은 고딕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F987E02-1B34-0E06-95FA-CF1083CBD0FC}"/>
              </a:ext>
            </a:extLst>
          </p:cNvPr>
          <p:cNvSpPr txBox="1"/>
          <p:nvPr/>
        </p:nvSpPr>
        <p:spPr>
          <a:xfrm>
            <a:off x="9287838" y="4467546"/>
            <a:ext cx="15616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rgbClr val="0D0D0D"/>
                </a:solidFill>
                <a:latin typeface="Söhne"/>
                <a:ea typeface="맑은 고딕"/>
                <a:hlinkClick r:id="rId4"/>
              </a:rPr>
              <a:t>mAP@0.5</a:t>
            </a:r>
            <a:endParaRPr lang="en-US" altLang="ko-KR">
              <a:solidFill>
                <a:srgbClr val="000000"/>
              </a:solidFill>
              <a:latin typeface="Calibri" panose="020F0502020204030204"/>
              <a:ea typeface="맑은 고딕"/>
              <a:cs typeface="Calibri" panose="020F0502020204030204"/>
            </a:endParaRPr>
          </a:p>
          <a:p>
            <a:pPr algn="ctr"/>
            <a:r>
              <a:rPr lang="en-US" altLang="ko-KR" dirty="0">
                <a:solidFill>
                  <a:srgbClr val="0D0D0D"/>
                </a:solidFill>
                <a:latin typeface="Söhne"/>
                <a:ea typeface="맑은 고딕"/>
              </a:rPr>
              <a:t>(</a:t>
            </a:r>
            <a:r>
              <a:rPr lang="ko-KR" altLang="en-US" dirty="0">
                <a:solidFill>
                  <a:srgbClr val="0D0D0D"/>
                </a:solidFill>
                <a:latin typeface="Söhne"/>
                <a:ea typeface="맑은 고딕"/>
              </a:rPr>
              <a:t>평균</a:t>
            </a:r>
            <a:r>
              <a:rPr lang="en-US" altLang="ko-KR" dirty="0">
                <a:solidFill>
                  <a:srgbClr val="0D0D0D"/>
                </a:solidFill>
                <a:latin typeface="Söhne"/>
                <a:ea typeface="맑은 고딕"/>
              </a:rPr>
              <a:t> </a:t>
            </a:r>
            <a:r>
              <a:rPr lang="ko-KR" altLang="en-US" dirty="0">
                <a:solidFill>
                  <a:srgbClr val="0D0D0D"/>
                </a:solidFill>
                <a:latin typeface="Söhne"/>
                <a:ea typeface="맑은 고딕"/>
              </a:rPr>
              <a:t>정밀도</a:t>
            </a:r>
            <a:r>
              <a:rPr lang="en-US" altLang="ko-KR" dirty="0">
                <a:solidFill>
                  <a:srgbClr val="0D0D0D"/>
                </a:solidFill>
                <a:latin typeface="Söhne"/>
                <a:ea typeface="맑은 고딕"/>
              </a:rPr>
              <a:t>)</a:t>
            </a:r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0973B8-8900-4547-FB40-A7BDD685B2C0}"/>
              </a:ext>
            </a:extLst>
          </p:cNvPr>
          <p:cNvSpPr txBox="1"/>
          <p:nvPr/>
        </p:nvSpPr>
        <p:spPr>
          <a:xfrm>
            <a:off x="11179995" y="4510355"/>
            <a:ext cx="7654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0D0D0D"/>
                </a:solidFill>
                <a:latin typeface="Söhne"/>
                <a:ea typeface="맑은 고딕"/>
              </a:rPr>
              <a:t> F1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642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66A60D1-E14B-2214-0A65-D34E3591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Microsoft GothicNeo"/>
                <a:cs typeface="Microsoft GothicNeo"/>
              </a:rPr>
              <a:t>AI 데이터셋 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12FB0D2-1C1A-7269-8FB2-B77CDE916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728525" cy="4023360"/>
          </a:xfrm>
        </p:spPr>
        <p:txBody>
          <a:bodyPr lIns="109728" tIns="109728" rIns="109728" bIns="91440">
            <a:normAutofit/>
          </a:bodyPr>
          <a:lstStyle/>
          <a:p>
            <a:r>
              <a:rPr lang="ko-KR" altLang="en-US" dirty="0">
                <a:ea typeface="Microsoft GothicNeo Light"/>
                <a:cs typeface="Microsoft GothicNeo Light"/>
              </a:rPr>
              <a:t>업종 : 식품가공(</a:t>
            </a:r>
            <a:r>
              <a:rPr lang="ko-KR" dirty="0">
                <a:ea typeface="+mn-lt"/>
                <a:cs typeface="+mn-lt"/>
              </a:rPr>
              <a:t>분무건조공법을 이용한 </a:t>
            </a:r>
            <a:r>
              <a:rPr lang="ko-KR" dirty="0" err="1">
                <a:ea typeface="+mn-lt"/>
                <a:cs typeface="+mn-lt"/>
              </a:rPr>
              <a:t>분말유크림</a:t>
            </a:r>
            <a:r>
              <a:rPr lang="ko-KR" dirty="0">
                <a:ea typeface="+mn-lt"/>
                <a:cs typeface="+mn-lt"/>
              </a:rPr>
              <a:t> 제조)</a:t>
            </a:r>
            <a:endParaRPr lang="ko-KR" altLang="en-US" dirty="0">
              <a:ea typeface="+mn-lt"/>
              <a:cs typeface="+mn-lt"/>
            </a:endParaRPr>
          </a:p>
          <a:p>
            <a:pPr>
              <a:buClr>
                <a:srgbClr val="BDB2AD"/>
              </a:buClr>
            </a:pPr>
            <a:r>
              <a:rPr lang="ko-KR" altLang="en-US" dirty="0">
                <a:ea typeface="Microsoft GothicNeo Light"/>
                <a:cs typeface="Microsoft GothicNeo Light"/>
              </a:rPr>
              <a:t>목적 : 품질 보증</a:t>
            </a:r>
          </a:p>
          <a:p>
            <a:pPr>
              <a:buClr>
                <a:srgbClr val="BDB2AD"/>
              </a:buClr>
            </a:pPr>
            <a:r>
              <a:rPr lang="ko-KR" altLang="en-US" dirty="0">
                <a:ea typeface="Microsoft GothicNeo Light"/>
                <a:cs typeface="Microsoft GothicNeo Light"/>
              </a:rPr>
              <a:t>유형 : </a:t>
            </a:r>
            <a:r>
              <a:rPr lang="ko-KR" altLang="en-US" dirty="0" err="1">
                <a:ea typeface="Microsoft GothicNeo Light"/>
                <a:cs typeface="Microsoft GothicNeo Light"/>
              </a:rPr>
              <a:t>bmp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>
              <a:buClr>
                <a:srgbClr val="BDB2AD"/>
              </a:buClr>
            </a:pPr>
            <a:r>
              <a:rPr lang="ko-KR" altLang="en-US" dirty="0">
                <a:ea typeface="Microsoft GothicNeo Light"/>
                <a:cs typeface="Microsoft GothicNeo Light"/>
              </a:rPr>
              <a:t>알고리즘 : YOLOv3</a:t>
            </a:r>
          </a:p>
          <a:p>
            <a:pPr>
              <a:buClr>
                <a:srgbClr val="BDB2AD"/>
              </a:buClr>
            </a:pPr>
            <a:r>
              <a:rPr lang="ko-KR" altLang="en-US" dirty="0">
                <a:ea typeface="Microsoft GothicNeo Light"/>
                <a:cs typeface="Microsoft GothicNeo Light"/>
              </a:rPr>
              <a:t>제공기관 : KAIST</a:t>
            </a:r>
          </a:p>
        </p:txBody>
      </p:sp>
      <p:pic>
        <p:nvPicPr>
          <p:cNvPr id="4" name="그림 3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xmlns="" id="{C666A91C-FDBF-F192-64CF-A231982BA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4"/>
          <a:stretch/>
        </p:blipFill>
        <p:spPr>
          <a:xfrm>
            <a:off x="8020570" y="2419343"/>
            <a:ext cx="3135109" cy="246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51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7E77BB-8DEC-76F5-C0CC-2B93EE29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결과-발표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xmlns="" id="{CD21238E-9AC2-EEB0-D88B-D91BC86E08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959130"/>
              </p:ext>
            </p:extLst>
          </p:nvPr>
        </p:nvGraphicFramePr>
        <p:xfrm>
          <a:off x="1096963" y="1846263"/>
          <a:ext cx="10058395" cy="2494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79">
                  <a:extLst>
                    <a:ext uri="{9D8B030D-6E8A-4147-A177-3AD203B41FA5}">
                      <a16:colId xmlns:a16="http://schemas.microsoft.com/office/drawing/2014/main" xmlns="" val="3699421422"/>
                    </a:ext>
                  </a:extLst>
                </a:gridCol>
                <a:gridCol w="2011679">
                  <a:extLst>
                    <a:ext uri="{9D8B030D-6E8A-4147-A177-3AD203B41FA5}">
                      <a16:colId xmlns:a16="http://schemas.microsoft.com/office/drawing/2014/main" xmlns="" val="1672689946"/>
                    </a:ext>
                  </a:extLst>
                </a:gridCol>
                <a:gridCol w="2011679">
                  <a:extLst>
                    <a:ext uri="{9D8B030D-6E8A-4147-A177-3AD203B41FA5}">
                      <a16:colId xmlns:a16="http://schemas.microsoft.com/office/drawing/2014/main" xmlns="" val="4164851763"/>
                    </a:ext>
                  </a:extLst>
                </a:gridCol>
                <a:gridCol w="2011679">
                  <a:extLst>
                    <a:ext uri="{9D8B030D-6E8A-4147-A177-3AD203B41FA5}">
                      <a16:colId xmlns:a16="http://schemas.microsoft.com/office/drawing/2014/main" xmlns="" val="3604947215"/>
                    </a:ext>
                  </a:extLst>
                </a:gridCol>
                <a:gridCol w="2011679">
                  <a:extLst>
                    <a:ext uri="{9D8B030D-6E8A-4147-A177-3AD203B41FA5}">
                      <a16:colId xmlns:a16="http://schemas.microsoft.com/office/drawing/2014/main" xmlns="" val="359945582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dirty="0"/>
                        <a:t>학습 이미지 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dirty="0"/>
                        <a:t>P(정밀도)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dirty="0"/>
                        <a:t>R(</a:t>
                      </a:r>
                      <a:r>
                        <a:rPr lang="ko-KR" altLang="en-US" sz="1800" dirty="0" err="1"/>
                        <a:t>재현율</a:t>
                      </a:r>
                      <a:r>
                        <a:rPr lang="ko-KR" altLang="en-US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dirty="0"/>
                        <a:t>MAP@0.5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800" dirty="0"/>
                        <a:t>(평균 정밀도)</a:t>
                      </a:r>
                      <a:endParaRPr 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1972627"/>
                  </a:ext>
                </a:extLst>
              </a:tr>
              <a:tr h="371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0.571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0.675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0.659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319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0.936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0.933  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0.963   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0.935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735543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dirty="0" smtClean="0"/>
                        <a:t>100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0.954 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0.967 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0.96 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>
                          <a:latin typeface="맑은 고딕"/>
                          <a:ea typeface="맑은 고딕"/>
                        </a:rPr>
                        <a:t>0.96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442196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dirty="0"/>
                        <a:t>200</a:t>
                      </a:r>
                      <a:endParaRPr 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dirty="0"/>
                        <a:t>0.881</a:t>
                      </a:r>
                      <a:endParaRPr lang="ko-KR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dirty="0"/>
                        <a:t>0.933</a:t>
                      </a:r>
                      <a:endParaRPr 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dirty="0"/>
                        <a:t>0.885</a:t>
                      </a:r>
                      <a:endParaRPr 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dirty="0"/>
                        <a:t>0.907</a:t>
                      </a:r>
                      <a:endParaRPr 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9982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0.881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0.933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0.885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0.907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756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448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7E77BB-8DEC-76F5-C0CC-2B93EE29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결과-발표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879600"/>
            <a:ext cx="5826497" cy="424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69100" y="2120900"/>
            <a:ext cx="496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새로운 문제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smtClean="0"/>
              <a:t>과적합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2. </a:t>
            </a:r>
            <a:r>
              <a:rPr lang="ko-KR" altLang="en-US" smtClean="0"/>
              <a:t>데이터 전처리 문제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551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7E77BB-8DEC-76F5-C0CC-2B93EE29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결과-발표</a:t>
            </a: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xmlns="" id="{CD21238E-9AC2-EEB0-D88B-D91BC86E08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619004"/>
              </p:ext>
            </p:extLst>
          </p:nvPr>
        </p:nvGraphicFramePr>
        <p:xfrm>
          <a:off x="1097280" y="5003800"/>
          <a:ext cx="940593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187">
                  <a:extLst>
                    <a:ext uri="{9D8B030D-6E8A-4147-A177-3AD203B41FA5}">
                      <a16:colId xmlns:a16="http://schemas.microsoft.com/office/drawing/2014/main" xmlns="" val="3699421422"/>
                    </a:ext>
                  </a:extLst>
                </a:gridCol>
                <a:gridCol w="1881187">
                  <a:extLst>
                    <a:ext uri="{9D8B030D-6E8A-4147-A177-3AD203B41FA5}">
                      <a16:colId xmlns:a16="http://schemas.microsoft.com/office/drawing/2014/main" xmlns="" val="1672689946"/>
                    </a:ext>
                  </a:extLst>
                </a:gridCol>
                <a:gridCol w="1881187">
                  <a:extLst>
                    <a:ext uri="{9D8B030D-6E8A-4147-A177-3AD203B41FA5}">
                      <a16:colId xmlns:a16="http://schemas.microsoft.com/office/drawing/2014/main" xmlns="" val="4164851763"/>
                    </a:ext>
                  </a:extLst>
                </a:gridCol>
                <a:gridCol w="1881187">
                  <a:extLst>
                    <a:ext uri="{9D8B030D-6E8A-4147-A177-3AD203B41FA5}">
                      <a16:colId xmlns:a16="http://schemas.microsoft.com/office/drawing/2014/main" xmlns="" val="3604947215"/>
                    </a:ext>
                  </a:extLst>
                </a:gridCol>
                <a:gridCol w="1881187">
                  <a:extLst>
                    <a:ext uri="{9D8B030D-6E8A-4147-A177-3AD203B41FA5}">
                      <a16:colId xmlns:a16="http://schemas.microsoft.com/office/drawing/2014/main" xmlns="" val="3599455820"/>
                    </a:ext>
                  </a:extLst>
                </a:gridCol>
              </a:tblGrid>
              <a:tr h="4353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학습 이미지 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P(정밀도)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R(</a:t>
                      </a:r>
                      <a:r>
                        <a:rPr lang="ko-KR" altLang="en-US" sz="1600" dirty="0" err="1"/>
                        <a:t>재현율</a:t>
                      </a:r>
                      <a:r>
                        <a:rPr lang="ko-KR" alt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MAP@0.5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(평균 정밀도)</a:t>
                      </a:r>
                      <a:endParaRPr 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1972627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 smtClean="0"/>
                        <a:t>100-a(단일)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0.954 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0.967 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0.96 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dirty="0">
                          <a:latin typeface="맑은 고딕"/>
                          <a:ea typeface="맑은 고딕"/>
                        </a:rPr>
                        <a:t>0.96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4421969"/>
                  </a:ext>
                </a:extLst>
              </a:tr>
              <a:tr h="2522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100-b(</a:t>
                      </a:r>
                      <a:r>
                        <a:rPr lang="en-US" altLang="ko-KR" sz="1600" b="0" i="0" u="none" strike="noStrike" noProof="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다양성</a:t>
                      </a:r>
                      <a:r>
                        <a:rPr lang="en-US" altLang="ko-KR" sz="16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endParaRPr 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b="0" i="0" u="none" strike="noStrike" noProof="0" dirty="0">
                          <a:latin typeface="맑은 고딕"/>
                          <a:ea typeface="맑은 고딕"/>
                        </a:rPr>
                        <a:t>0.958</a:t>
                      </a:r>
                      <a:r>
                        <a:rPr lang="ko-KR" altLang="en-US" sz="1600" b="0" i="0" u="none" strike="noStrike" noProof="0" dirty="0">
                          <a:latin typeface="맑은 고딕"/>
                          <a:ea typeface="맑은 고딕"/>
                        </a:rPr>
                        <a:t> </a:t>
                      </a:r>
                      <a:endParaRPr 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b="0" i="0" u="none" strike="noStrike" noProof="0" dirty="0">
                          <a:latin typeface="맑은 고딕"/>
                          <a:ea typeface="맑은 고딕"/>
                        </a:rPr>
                        <a:t>0.886</a:t>
                      </a:r>
                      <a:r>
                        <a:rPr lang="ko-KR" altLang="en-US" sz="1600" b="0" i="0" u="none" strike="noStrike" noProof="0" dirty="0">
                          <a:latin typeface="맑은 고딕"/>
                          <a:ea typeface="맑은 고딕"/>
                        </a:rPr>
                        <a:t> </a:t>
                      </a:r>
                      <a:endParaRPr 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b="0" i="0" u="none" strike="noStrike" noProof="0" dirty="0">
                          <a:latin typeface="맑은 고딕"/>
                          <a:ea typeface="맑은 고딕"/>
                        </a:rPr>
                        <a:t>0.937</a:t>
                      </a:r>
                      <a:r>
                        <a:rPr lang="ko-KR" altLang="en-US" sz="1600" b="0" i="0" u="none" strike="noStrike" noProof="0" dirty="0">
                          <a:latin typeface="맑은 고딕"/>
                          <a:ea typeface="맑은 고딕"/>
                        </a:rPr>
                        <a:t> </a:t>
                      </a:r>
                      <a:endParaRPr 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b="0" i="0" u="none" strike="noStrike" noProof="0" dirty="0">
                          <a:latin typeface="맑은 고딕"/>
                          <a:ea typeface="맑은 고딕"/>
                        </a:rPr>
                        <a:t>0.921</a:t>
                      </a:r>
                      <a:endParaRPr 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9991158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24600" y="2057400"/>
            <a:ext cx="496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</a:t>
            </a:r>
            <a:r>
              <a:rPr lang="en-US" altLang="ko-KR" dirty="0" smtClean="0"/>
              <a:t>: </a:t>
            </a:r>
            <a:r>
              <a:rPr lang="ko-KR" altLang="en-US" smtClean="0"/>
              <a:t>데이터 전처리</a:t>
            </a:r>
            <a:r>
              <a:rPr lang="en-US" altLang="ko-KR" dirty="0" smtClean="0"/>
              <a:t>(</a:t>
            </a:r>
            <a:r>
              <a:rPr lang="ko-KR" altLang="en-US" smtClean="0"/>
              <a:t>데이터 다양성</a:t>
            </a:r>
            <a:r>
              <a:rPr lang="en-US" altLang="ko-KR" dirty="0" smtClean="0"/>
              <a:t>)</a:t>
            </a: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981143708"/>
              </p:ext>
            </p:extLst>
          </p:nvPr>
        </p:nvGraphicFramePr>
        <p:xfrm>
          <a:off x="487680" y="1892300"/>
          <a:ext cx="5836920" cy="303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6471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B86750-6E30-693C-4349-4505D215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 다양성이란</a:t>
            </a:r>
            <a:r>
              <a:rPr lang="en-US" altLang="ko-KR" smtClean="0"/>
              <a:t>?</a:t>
            </a:r>
            <a:endParaRPr lang="ko-KR" altLang="en-US"/>
          </a:p>
        </p:txBody>
      </p:sp>
      <p:pic>
        <p:nvPicPr>
          <p:cNvPr id="4" name="내용 개체 틀 3" descr="텍스트, 스크린샷, 패턴, 디자인이(가) 표시된 사진&#10;&#10;자동 생성된 설명">
            <a:extLst>
              <a:ext uri="{FF2B5EF4-FFF2-40B4-BE49-F238E27FC236}">
                <a16:creationId xmlns:a16="http://schemas.microsoft.com/office/drawing/2014/main" xmlns="" id="{9119C7A7-3E96-AC27-B330-2302B6BE9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7360"/>
            <a:ext cx="5907496" cy="2555240"/>
          </a:xfrm>
        </p:spPr>
      </p:pic>
      <p:pic>
        <p:nvPicPr>
          <p:cNvPr id="6" name="그림 5" descr="텍스트, 스크린샷, 패턴, 직사각형이(가) 표시된 사진&#10;&#10;자동 생성된 설명">
            <a:extLst>
              <a:ext uri="{FF2B5EF4-FFF2-40B4-BE49-F238E27FC236}">
                <a16:creationId xmlns:a16="http://schemas.microsoft.com/office/drawing/2014/main" xmlns="" id="{105A202F-0CD0-3BC2-C74B-016F0E47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50" y="1737360"/>
            <a:ext cx="6288309" cy="32283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0000" y="5743357"/>
            <a:ext cx="1151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학습 데이터 이미지 수</a:t>
            </a:r>
            <a:r>
              <a:rPr lang="en-US" altLang="ko-KR" dirty="0" smtClean="0">
                <a:solidFill>
                  <a:srgbClr val="FF0000"/>
                </a:solidFill>
              </a:rPr>
              <a:t>(100</a:t>
            </a:r>
            <a:r>
              <a:rPr lang="ko-KR" altLang="en-US" smtClean="0">
                <a:solidFill>
                  <a:srgbClr val="FF0000"/>
                </a:solidFill>
              </a:rPr>
              <a:t>개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 는 같으나 사진의 각도와 불량품의 종류의 다양성이 다름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5280" y="4648647"/>
            <a:ext cx="282629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같은 라인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다양성 낮음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0603" y="4590980"/>
            <a:ext cx="282629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다른 라인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다양성 높음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30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1C868F-7DEC-2031-C54B-DB39A467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smtClean="0">
                <a:solidFill>
                  <a:schemeClr val="tx1"/>
                </a:solidFill>
                <a:ea typeface="맑은 고딕"/>
                <a:cs typeface="Calibri Light"/>
              </a:rPr>
              <a:t>결론</a:t>
            </a:r>
            <a:endParaRPr lang="ko-KR" altLang="en-US" dirty="0">
              <a:ea typeface="맑은 고딕"/>
              <a:cs typeface="Calibri Ligh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17ED631-48AF-59A3-548F-A40D7755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81532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altLang="ko-KR" dirty="0" smtClean="0">
                <a:ea typeface="맑은 고딕"/>
                <a:cs typeface="Calibri"/>
              </a:rPr>
              <a:t>Yolov3</a:t>
            </a:r>
            <a:r>
              <a:rPr lang="ko-KR" altLang="en-US" smtClean="0">
                <a:ea typeface="맑은 고딕"/>
                <a:cs typeface="Calibri"/>
              </a:rPr>
              <a:t>로 성능을 올리기 위해서는 일반적으로 학습데이터 개수를 많이 하는게 일반적이나</a:t>
            </a:r>
            <a:r>
              <a:rPr lang="en-US" altLang="ko-KR" dirty="0" smtClean="0">
                <a:ea typeface="맑은 고딕"/>
                <a:cs typeface="Calibri"/>
              </a:rPr>
              <a:t>,</a:t>
            </a:r>
          </a:p>
          <a:p>
            <a:r>
              <a:rPr lang="ko-KR" altLang="en-US" dirty="0" smtClean="0">
                <a:ea typeface="맑은 고딕"/>
                <a:cs typeface="Calibri"/>
              </a:rPr>
              <a:t>그보다 </a:t>
            </a:r>
            <a:r>
              <a:rPr lang="ko-KR" altLang="en-US" dirty="0" err="1" smtClean="0">
                <a:ea typeface="맑은 고딕"/>
                <a:cs typeface="Calibri"/>
              </a:rPr>
              <a:t>중요한건</a:t>
            </a:r>
            <a:r>
              <a:rPr lang="ko-KR" altLang="en-US" dirty="0" smtClean="0">
                <a:ea typeface="맑은 고딕"/>
                <a:cs typeface="Calibri"/>
              </a:rPr>
              <a:t> 학습데이터 선별에서 데이터의 다양성을 확보해서 </a:t>
            </a:r>
            <a:r>
              <a:rPr lang="ko-KR" altLang="en-US" dirty="0" err="1" smtClean="0">
                <a:ea typeface="맑은 고딕"/>
                <a:cs typeface="Calibri"/>
              </a:rPr>
              <a:t>학습시키는것이</a:t>
            </a:r>
            <a:r>
              <a:rPr lang="ko-KR" altLang="en-US" dirty="0" smtClean="0">
                <a:ea typeface="맑은 고딕"/>
                <a:cs typeface="Calibri"/>
              </a:rPr>
              <a:t> 중요하다</a:t>
            </a:r>
            <a:r>
              <a:rPr lang="en-US" altLang="ko-KR" smtClean="0">
                <a:ea typeface="맑은 고딕"/>
                <a:cs typeface="Calibri"/>
              </a:rPr>
              <a:t>.</a:t>
            </a:r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731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1C868F-7DEC-2031-C54B-DB39A467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 smtClean="0">
                <a:solidFill>
                  <a:schemeClr val="tx1"/>
                </a:solidFill>
                <a:ea typeface="맑은 고딕"/>
                <a:cs typeface="Calibri Light"/>
              </a:rPr>
              <a:t>이 프로젝트를 하면서</a:t>
            </a:r>
            <a:r>
              <a:rPr lang="en-US" altLang="ko-KR" sz="3200" b="1" dirty="0" smtClean="0">
                <a:solidFill>
                  <a:schemeClr val="tx1"/>
                </a:solidFill>
                <a:ea typeface="맑은 고딕"/>
                <a:cs typeface="Calibri Light"/>
              </a:rPr>
              <a:t>....</a:t>
            </a:r>
            <a:endParaRPr lang="ko-KR" altLang="en-US" dirty="0">
              <a:ea typeface="맑은 고딕"/>
              <a:cs typeface="Calibri Ligh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17ED631-48AF-59A3-548F-A40D7755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81532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ko-KR" altLang="en-US" dirty="0" smtClean="0">
                <a:ea typeface="맑은 고딕"/>
                <a:cs typeface="Calibri"/>
              </a:rPr>
              <a:t>데이터 다양성을 위해 다른 라인에서 섞어서 학습을 시켜야 하는데 그러지 못했다</a:t>
            </a:r>
            <a:r>
              <a:rPr lang="en-US" altLang="ko-KR" dirty="0" smtClean="0">
                <a:ea typeface="맑은 고딕"/>
                <a:cs typeface="Calibri"/>
              </a:rPr>
              <a:t>.(</a:t>
            </a:r>
            <a:r>
              <a:rPr lang="ko-KR" altLang="en-US" smtClean="0">
                <a:ea typeface="맑은 고딕"/>
                <a:cs typeface="Calibri"/>
              </a:rPr>
              <a:t>시간부족</a:t>
            </a:r>
            <a:r>
              <a:rPr lang="en-US" altLang="ko-KR" dirty="0" smtClean="0">
                <a:ea typeface="맑은 고딕"/>
                <a:cs typeface="Calibri"/>
              </a:rPr>
              <a:t>)</a:t>
            </a: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 smtClean="0">
                <a:ea typeface="맑은 고딕"/>
                <a:cs typeface="Calibri"/>
              </a:rPr>
              <a:t>이러한 경우</a:t>
            </a:r>
            <a:r>
              <a:rPr lang="en-US" altLang="ko-KR" dirty="0" smtClean="0">
                <a:ea typeface="맑은 고딕"/>
                <a:cs typeface="Calibri"/>
              </a:rPr>
              <a:t>(</a:t>
            </a:r>
            <a:r>
              <a:rPr lang="ko-KR" altLang="en-US" smtClean="0">
                <a:ea typeface="맑은 고딕"/>
                <a:cs typeface="Calibri"/>
              </a:rPr>
              <a:t>다양하게 섞는경우</a:t>
            </a:r>
            <a:r>
              <a:rPr lang="en-US" altLang="ko-KR" smtClean="0">
                <a:ea typeface="맑은 고딕"/>
                <a:cs typeface="Calibri"/>
              </a:rPr>
              <a:t>)</a:t>
            </a:r>
            <a:r>
              <a:rPr lang="ko-KR" altLang="en-US" smtClean="0">
                <a:ea typeface="맑은 고딕"/>
                <a:cs typeface="Calibri"/>
              </a:rPr>
              <a:t> 학습데이터 양을 늘릴 수 록 성능이 개선 될것이라 예측됨</a:t>
            </a:r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65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1C868F-7DEC-2031-C54B-DB39A467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61303"/>
            <a:ext cx="10058400" cy="1450757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ko-KR" altLang="en-US" dirty="0" smtClean="0">
                <a:ea typeface="맑은 고딕"/>
                <a:cs typeface="Calibri Light"/>
              </a:rPr>
              <a:t>감사합니다</a:t>
            </a:r>
            <a:r>
              <a:rPr lang="en-US" altLang="ko-KR" dirty="0" smtClean="0">
                <a:ea typeface="맑은 고딕"/>
                <a:cs typeface="Calibri Light"/>
              </a:rPr>
              <a:t>.</a:t>
            </a:r>
            <a:endParaRPr lang="ko-KR" altLang="en-US" dirty="0">
              <a:ea typeface="맑은 고딕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802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문서의 그래프와 펜">
            <a:extLst>
              <a:ext uri="{FF2B5EF4-FFF2-40B4-BE49-F238E27FC236}">
                <a16:creationId xmlns:a16="http://schemas.microsoft.com/office/drawing/2014/main" xmlns="" id="{FB9BDC83-99B3-54E0-EAE9-C4AB0FB9D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983" r="-2" b="146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9F7CBA9-9D9B-479F-AAB5-BF785971CD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E7C679-624C-5DB0-6810-CDCE4E1E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Microsoft GothicNeo"/>
                <a:cs typeface="Microsoft GothicNeo"/>
              </a:rPr>
              <a:t>배경 및 분석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520D2EF-7E3E-C947-4059-1A9DECD15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lIns="109728" tIns="109728" rIns="109728" bIns="91440">
            <a:normAutofit/>
          </a:bodyPr>
          <a:lstStyle/>
          <a:p>
            <a:r>
              <a:rPr lang="ko-KR" altLang="en-US" dirty="0">
                <a:ea typeface="Microsoft GothicNeo Light"/>
                <a:cs typeface="Microsoft GothicNeo Light"/>
              </a:rPr>
              <a:t>포장 공정의 마지막 단계에 완제품 내 금속 및 이물 포함 여부를 검출하기 위해 진행되는 X-RAY 비전 검사에서 </a:t>
            </a:r>
            <a:r>
              <a:rPr lang="ko-KR" altLang="en-US" dirty="0" err="1">
                <a:ea typeface="Microsoft GothicNeo Light"/>
                <a:cs typeface="Microsoft GothicNeo Light"/>
              </a:rPr>
              <a:t>미검</a:t>
            </a:r>
            <a:r>
              <a:rPr lang="ko-KR" altLang="en-US" dirty="0">
                <a:ea typeface="Microsoft GothicNeo Light"/>
                <a:cs typeface="Microsoft GothicNeo Light"/>
              </a:rPr>
              <a:t>(불량이 양품)과 </a:t>
            </a:r>
            <a:r>
              <a:rPr lang="ko-KR" altLang="en-US" dirty="0" err="1">
                <a:ea typeface="Microsoft GothicNeo Light"/>
                <a:cs typeface="Microsoft GothicNeo Light"/>
              </a:rPr>
              <a:t>과검</a:t>
            </a:r>
            <a:r>
              <a:rPr lang="ko-KR" altLang="en-US" dirty="0">
                <a:ea typeface="Microsoft GothicNeo Light"/>
                <a:cs typeface="Microsoft GothicNeo Light"/>
              </a:rPr>
              <a:t>(양품이 불량)의 문제를 해결 </a:t>
            </a:r>
            <a:r>
              <a:rPr lang="ko-KR" altLang="en-US" dirty="0" err="1">
                <a:ea typeface="Microsoft GothicNeo Light"/>
                <a:cs typeface="Microsoft GothicNeo Light"/>
              </a:rPr>
              <a:t>하기위해</a:t>
            </a:r>
            <a:r>
              <a:rPr lang="ko-KR" altLang="en-US" dirty="0">
                <a:ea typeface="Microsoft GothicNeo Light"/>
                <a:cs typeface="Microsoft GothicNeo Light"/>
              </a:rPr>
              <a:t> AI 분석을 통해 장비 </a:t>
            </a:r>
            <a:r>
              <a:rPr lang="ko-KR" altLang="en-US" dirty="0" err="1">
                <a:ea typeface="Microsoft GothicNeo Light"/>
                <a:cs typeface="Microsoft GothicNeo Light"/>
              </a:rPr>
              <a:t>셋팅</a:t>
            </a:r>
            <a:r>
              <a:rPr lang="ko-KR" altLang="en-US" dirty="0">
                <a:ea typeface="Microsoft GothicNeo Light"/>
                <a:cs typeface="Microsoft GothicNeo Light"/>
              </a:rPr>
              <a:t>, 검사기준 또는 여타 </a:t>
            </a:r>
            <a:r>
              <a:rPr lang="ko-KR" altLang="en-US" dirty="0" err="1">
                <a:ea typeface="Microsoft GothicNeo Light"/>
                <a:cs typeface="Microsoft GothicNeo Light"/>
              </a:rPr>
              <a:t>스펙을</a:t>
            </a:r>
            <a:r>
              <a:rPr lang="ko-KR" altLang="en-US" dirty="0">
                <a:ea typeface="Microsoft GothicNeo Light"/>
                <a:cs typeface="Microsoft GothicNeo Light"/>
              </a:rPr>
              <a:t> 개선 할 수 있는 학습 모델이 필요하게 되었다.</a:t>
            </a:r>
          </a:p>
          <a:p>
            <a:pPr>
              <a:buClr>
                <a:srgbClr val="BDB2AD"/>
              </a:buClr>
            </a:pPr>
            <a:endParaRPr lang="ko-KR" altLang="en-US" dirty="0">
              <a:ea typeface="Microsoft GothicNeo Light"/>
              <a:cs typeface="Microsoft GothicNeo Light"/>
            </a:endParaRPr>
          </a:p>
          <a:p>
            <a:pPr>
              <a:buClr>
                <a:srgbClr val="BDB2AD"/>
              </a:buClr>
            </a:pPr>
            <a:r>
              <a:rPr lang="ko-KR" dirty="0">
                <a:ea typeface="+mn-lt"/>
                <a:cs typeface="+mn-lt"/>
              </a:rPr>
              <a:t>검사장비를 교체하지 않는 한 해결될 수 없는 근본적 기술적 한계를 보완하기 위해 검사장비에서 수집되는 X-RAY 사진이미지를 </a:t>
            </a:r>
            <a:r>
              <a:rPr lang="ko-KR" dirty="0" err="1">
                <a:ea typeface="+mn-lt"/>
                <a:cs typeface="+mn-lt"/>
              </a:rPr>
              <a:t>라벨링하고</a:t>
            </a:r>
            <a:r>
              <a:rPr lang="ko-KR" dirty="0">
                <a:ea typeface="+mn-lt"/>
                <a:cs typeface="+mn-lt"/>
              </a:rPr>
              <a:t> 학습한 객체 탐지 분석 모델을 개발하여 이를 바탕으로 포장제품의 양품/불량품을 정확하게 판정하고자 한다.</a:t>
            </a:r>
            <a:endParaRPr lang="ko-KR" altLang="en-US" dirty="0">
              <a:ea typeface="+mn-lt"/>
              <a:cs typeface="+mn-lt"/>
            </a:endParaRPr>
          </a:p>
          <a:p>
            <a:pPr>
              <a:buClr>
                <a:srgbClr val="BDB2AD"/>
              </a:buClr>
            </a:pPr>
            <a:endParaRPr lang="ko-KR" altLang="en-US" dirty="0">
              <a:ea typeface="Microsoft GothicNeo Light"/>
              <a:cs typeface="Microsoft GothicNeo Light"/>
            </a:endParaRPr>
          </a:p>
          <a:p>
            <a:pPr>
              <a:buClr>
                <a:srgbClr val="BDB2AD"/>
              </a:buClr>
            </a:pPr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54480E5-678B-478F-9170-46502C5FB3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98D875-841B-47A7-B4C8-237DBCE2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710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E7C679-624C-5DB0-6810-CDCE4E1E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Microsoft GothicNeo"/>
                <a:cs typeface="Microsoft GothicNeo"/>
              </a:rPr>
              <a:t>사용 프로그램</a:t>
            </a:r>
            <a:endParaRPr lang="ko-KR" altLang="en-US">
              <a:ea typeface="Microsoft GothicNeo"/>
              <a:cs typeface="Microsoft GothicNeo"/>
            </a:endParaRPr>
          </a:p>
        </p:txBody>
      </p:sp>
      <p:graphicFrame>
        <p:nvGraphicFramePr>
          <p:cNvPr id="190" name="내용 개체 틀 2">
            <a:extLst>
              <a:ext uri="{FF2B5EF4-FFF2-40B4-BE49-F238E27FC236}">
                <a16:creationId xmlns:a16="http://schemas.microsoft.com/office/drawing/2014/main" xmlns="" id="{42B7A95A-994C-557B-3EE3-E365532E0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36595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960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3C4E39-7611-7B5B-135C-29AF2986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Microsoft GothicNeo"/>
                <a:cs typeface="Microsoft GothicNeo"/>
              </a:rPr>
              <a:t>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040723-F1C9-9F2E-17D9-E88335CD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ko-KR" dirty="0">
                <a:ea typeface="+mn-lt"/>
                <a:cs typeface="+mn-lt"/>
              </a:rPr>
              <a:t>● 데이터 크기, 데이터 수량 </a:t>
            </a:r>
            <a:r>
              <a:rPr lang="en-US" altLang="ko-KR" dirty="0">
                <a:ea typeface="+mn-lt"/>
                <a:cs typeface="+mn-lt"/>
              </a:rPr>
              <a:t>(확장자.bmp)</a:t>
            </a:r>
            <a:endParaRPr lang="ko-KR" altLang="en-US" dirty="0">
              <a:ea typeface="+mn-lt"/>
              <a:cs typeface="+mn-lt"/>
            </a:endParaRPr>
          </a:p>
          <a:p>
            <a:pPr>
              <a:buClr>
                <a:srgbClr val="BDB2AD"/>
              </a:buClr>
            </a:pP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- [1호기] 폴더 – 1,031개, 112MB </a:t>
            </a:r>
            <a:endParaRPr lang="ko-KR" altLang="en-US" dirty="0">
              <a:ea typeface="+mn-lt"/>
              <a:cs typeface="+mn-lt"/>
            </a:endParaRPr>
          </a:p>
          <a:p>
            <a:pPr>
              <a:buClr>
                <a:srgbClr val="BDB2AD"/>
              </a:buClr>
            </a:pP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- [2호기] 폴더 – 920개, 92.9MB</a:t>
            </a:r>
            <a:endParaRPr lang="ko-KR" altLang="en-US" dirty="0">
              <a:ea typeface="+mn-lt"/>
              <a:cs typeface="+mn-lt"/>
            </a:endParaRPr>
          </a:p>
          <a:p>
            <a:pPr>
              <a:buClr>
                <a:srgbClr val="BDB2AD"/>
              </a:buClr>
            </a:pP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- [3호기] 폴더 – 858개, 210MB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4" name="그림 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xmlns="" id="{BE44BF85-ADBD-1F27-2325-F17551D2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078" y="2444515"/>
            <a:ext cx="3135109" cy="24146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954" t="21760" r="4822" b="22359"/>
          <a:stretch/>
        </p:blipFill>
        <p:spPr>
          <a:xfrm>
            <a:off x="4902199" y="2444516"/>
            <a:ext cx="3104509" cy="24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59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35">
            <a:extLst>
              <a:ext uri="{FF2B5EF4-FFF2-40B4-BE49-F238E27FC236}">
                <a16:creationId xmlns:a16="http://schemas.microsoft.com/office/drawing/2014/main" xmlns="" id="{FB5993E2-C02B-4335-ABA5-D8EC465551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37">
            <a:extLst>
              <a:ext uri="{FF2B5EF4-FFF2-40B4-BE49-F238E27FC236}">
                <a16:creationId xmlns:a16="http://schemas.microsoft.com/office/drawing/2014/main" xmlns="" id="{C0B801A2-5622-4BE8-9AD2-C337A2CD00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5CBD6A-8A87-0C51-E966-15C45218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ko-KR" sz="3600" b="0">
                <a:solidFill>
                  <a:srgbClr val="FFFFFF"/>
                </a:solidFill>
                <a:ea typeface="+mj-lt"/>
                <a:cs typeface="+mj-lt"/>
              </a:rPr>
              <a:t>AI 분석모델 </a:t>
            </a:r>
            <a:r>
              <a:rPr lang="en-US" altLang="ko-KR" sz="3600" b="0">
                <a:solidFill>
                  <a:srgbClr val="FFFFFF"/>
                </a:solidFill>
                <a:ea typeface="+mj-lt"/>
                <a:cs typeface="+mj-lt"/>
              </a:rPr>
              <a:t>YOLOv3 선정이유</a:t>
            </a:r>
            <a:endParaRPr lang="en-US" altLang="ko-KR" sz="3600" b="0">
              <a:solidFill>
                <a:srgbClr val="FFFFFF"/>
              </a:solidFill>
              <a:ea typeface="Microsoft GothicNeo"/>
              <a:cs typeface="Microsoft GothicNeo"/>
            </a:endParaRPr>
          </a:p>
        </p:txBody>
      </p:sp>
      <p:sp>
        <p:nvSpPr>
          <p:cNvPr id="144" name="Rectangle 139">
            <a:extLst>
              <a:ext uri="{FF2B5EF4-FFF2-40B4-BE49-F238E27FC236}">
                <a16:creationId xmlns:a16="http://schemas.microsoft.com/office/drawing/2014/main" xmlns="" id="{B7AF614F-5BC3-4086-99F5-B87C5847A0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1" name="내용 개체 틀 2">
            <a:extLst>
              <a:ext uri="{FF2B5EF4-FFF2-40B4-BE49-F238E27FC236}">
                <a16:creationId xmlns:a16="http://schemas.microsoft.com/office/drawing/2014/main" xmlns="" id="{2AE65A29-DE19-533C-F0FE-9788F1E1D8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51646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1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이(가) 표시된 사진&#10;&#10;자동 생성된 설명">
            <a:extLst>
              <a:ext uri="{FF2B5EF4-FFF2-40B4-BE49-F238E27FC236}">
                <a16:creationId xmlns:a16="http://schemas.microsoft.com/office/drawing/2014/main" xmlns="" id="{28191986-B1C1-D2FD-E7F7-97E4FAE71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" t="638" r="6913" b="1915"/>
          <a:stretch/>
        </p:blipFill>
        <p:spPr>
          <a:xfrm>
            <a:off x="4727159" y="821"/>
            <a:ext cx="6836230" cy="422192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6D46E70-1420-376D-DF20-F3C0A100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3" y="1788981"/>
            <a:ext cx="5255447" cy="640619"/>
          </a:xfrm>
        </p:spPr>
        <p:txBody>
          <a:bodyPr/>
          <a:lstStyle/>
          <a:p>
            <a:r>
              <a:rPr lang="ko-KR" altLang="en-US" sz="2400" dirty="0">
                <a:ea typeface="Microsoft GothicNeo"/>
                <a:cs typeface="Microsoft GothicNeo"/>
              </a:rPr>
              <a:t>그리드로 나누어 그리드 </a:t>
            </a:r>
            <a:r>
              <a:rPr lang="ko-KR" altLang="en-US" sz="2400" err="1">
                <a:ea typeface="Microsoft GothicNeo"/>
                <a:cs typeface="Microsoft GothicNeo"/>
              </a:rPr>
              <a:t>별작업</a:t>
            </a:r>
            <a:endParaRPr lang="ko-KR" altLang="en-US" sz="2400">
              <a:ea typeface="Microsoft GothicNeo"/>
              <a:cs typeface="Microsoft GothicNeo"/>
            </a:endParaRPr>
          </a:p>
        </p:txBody>
      </p:sp>
      <p:pic>
        <p:nvPicPr>
          <p:cNvPr id="10" name="그림 9" descr="스크린샷, 예술이(가) 표시된 사진&#10;&#10;자동 생성된 설명">
            <a:extLst>
              <a:ext uri="{FF2B5EF4-FFF2-40B4-BE49-F238E27FC236}">
                <a16:creationId xmlns:a16="http://schemas.microsoft.com/office/drawing/2014/main" xmlns="" id="{15798AE9-E64E-A87D-D33F-C41DB3EED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19" y="4310867"/>
            <a:ext cx="6677025" cy="187642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xmlns="" id="{07581E79-6627-6085-F62A-F87E84DE9290}"/>
              </a:ext>
            </a:extLst>
          </p:cNvPr>
          <p:cNvSpPr txBox="1">
            <a:spLocks/>
          </p:cNvSpPr>
          <p:nvPr/>
        </p:nvSpPr>
        <p:spPr>
          <a:xfrm>
            <a:off x="133114" y="770471"/>
            <a:ext cx="9483513" cy="944656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ea typeface="+mj-lt"/>
                <a:cs typeface="+mj-lt"/>
              </a:rPr>
              <a:t>YOLOv3 </a:t>
            </a:r>
            <a:r>
              <a:rPr lang="en-US" altLang="ko-KR" dirty="0" err="1">
                <a:solidFill>
                  <a:schemeClr val="tx1"/>
                </a:solidFill>
                <a:ea typeface="+mj-lt"/>
                <a:cs typeface="+mj-lt"/>
              </a:rPr>
              <a:t>방식</a:t>
            </a:r>
            <a:endParaRPr lang="en-US" altLang="ko-KR">
              <a:solidFill>
                <a:schemeClr val="tx1"/>
              </a:solidFill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195883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xmlns="" id="{66EF6AB2-04C4-38B8-E054-BB0AAB4B7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572500"/>
              </p:ext>
            </p:extLst>
          </p:nvPr>
        </p:nvGraphicFramePr>
        <p:xfrm>
          <a:off x="2012024" y="4048874"/>
          <a:ext cx="9203933" cy="1799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49" name="다이어그램 2148">
            <a:extLst>
              <a:ext uri="{FF2B5EF4-FFF2-40B4-BE49-F238E27FC236}">
                <a16:creationId xmlns:a16="http://schemas.microsoft.com/office/drawing/2014/main" xmlns="" id="{3ADE7087-E8DA-1E64-A8C3-6265D7C0C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426184"/>
              </p:ext>
            </p:extLst>
          </p:nvPr>
        </p:nvGraphicFramePr>
        <p:xfrm>
          <a:off x="319972" y="1905735"/>
          <a:ext cx="9203933" cy="1799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989" name="제목 1">
            <a:extLst>
              <a:ext uri="{FF2B5EF4-FFF2-40B4-BE49-F238E27FC236}">
                <a16:creationId xmlns:a16="http://schemas.microsoft.com/office/drawing/2014/main" xmlns="" id="{09D004ED-F7D6-B93B-E2CF-D70C8F34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Microsoft GothicNeo"/>
                <a:cs typeface="Microsoft GothicNeo"/>
              </a:rPr>
              <a:t>분석 단계</a:t>
            </a:r>
          </a:p>
        </p:txBody>
      </p:sp>
    </p:spTree>
    <p:extLst>
      <p:ext uri="{BB962C8B-B14F-4D97-AF65-F5344CB8AC3E}">
        <p14:creationId xmlns:p14="http://schemas.microsoft.com/office/powerpoint/2010/main" val="264041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E9F7CBA9-9D9B-479F-AAB5-BF785971CD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C62DDC1F-CA83-C440-CCEC-E0A4E7F13632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altLang="ko-KR" sz="48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j-cs"/>
              </a:rPr>
              <a:t>1</a:t>
            </a:r>
            <a:r>
              <a:rPr lang="ko-KR" altLang="en-US" sz="48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j-cs"/>
              </a:rPr>
              <a:t>단계</a:t>
            </a:r>
            <a:r>
              <a:rPr lang="ko-KR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- 라이브러리 설치</a:t>
            </a:r>
            <a:endParaRPr lang="ko-KR" altLang="en-US" sz="480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54480E5-678B-478F-9170-46502C5FB3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598D875-841B-47A7-B4C8-237DBCE2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xmlns="" id="{A1749B75-1DDC-262E-D6E6-584B047D8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679709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53677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953</Words>
  <Application>Microsoft Office PowerPoint</Application>
  <PresentationFormat>와이드스크린</PresentationFormat>
  <Paragraphs>187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Microsoft GothicNeo</vt:lpstr>
      <vt:lpstr>Microsoft GothicNeo Light</vt:lpstr>
      <vt:lpstr>Söhne</vt:lpstr>
      <vt:lpstr>맑은 고딕</vt:lpstr>
      <vt:lpstr>맑은 고딕</vt:lpstr>
      <vt:lpstr>Arial</vt:lpstr>
      <vt:lpstr>Calibri</vt:lpstr>
      <vt:lpstr>Calibri Light</vt:lpstr>
      <vt:lpstr>Retrospect</vt:lpstr>
      <vt:lpstr>X-ray검사장비 AI 데이터 셋 (yolov3 성능 테스트)</vt:lpstr>
      <vt:lpstr>AI 데이터셋 개요</vt:lpstr>
      <vt:lpstr>배경 및 분석 목적</vt:lpstr>
      <vt:lpstr>사용 프로그램</vt:lpstr>
      <vt:lpstr>데이터</vt:lpstr>
      <vt:lpstr>AI 분석모델 YOLOv3 선정이유</vt:lpstr>
      <vt:lpstr>그리드로 나누어 그리드 별작업</vt:lpstr>
      <vt:lpstr>분석 단계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결과-발표</vt:lpstr>
      <vt:lpstr>결과-발표</vt:lpstr>
      <vt:lpstr>결과-발표</vt:lpstr>
      <vt:lpstr>데이터  다양성이란?</vt:lpstr>
      <vt:lpstr>결론</vt:lpstr>
      <vt:lpstr>이 프로젝트를 하면서....</vt:lpstr>
      <vt:lpstr>감사합니다.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mit14</dc:creator>
  <cp:lastModifiedBy>Microsoft 계정</cp:lastModifiedBy>
  <cp:revision>1057</cp:revision>
  <dcterms:created xsi:type="dcterms:W3CDTF">2024-03-02T17:27:27Z</dcterms:created>
  <dcterms:modified xsi:type="dcterms:W3CDTF">2024-03-05T06:13:43Z</dcterms:modified>
</cp:coreProperties>
</file>